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32"/>
  </p:notesMasterIdLst>
  <p:handoutMasterIdLst>
    <p:handoutMasterId r:id="rId33"/>
  </p:handoutMasterIdLst>
  <p:sldIdLst>
    <p:sldId id="300" r:id="rId3"/>
    <p:sldId id="297" r:id="rId4"/>
    <p:sldId id="266" r:id="rId5"/>
    <p:sldId id="295"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299" r:id="rId27"/>
    <p:sldId id="298" r:id="rId28"/>
    <p:sldId id="267" r:id="rId29"/>
    <p:sldId id="285" r:id="rId30"/>
    <p:sldId id="286" r:id="rId31"/>
  </p:sldIdLst>
  <p:sldSz cx="12192000" cy="6858000"/>
  <p:notesSz cx="6735763" cy="98663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F8D22F"/>
    <a:srgbClr val="344529"/>
    <a:srgbClr val="2B3922"/>
    <a:srgbClr val="2E3722"/>
    <a:srgbClr val="B8D233"/>
    <a:srgbClr val="5CC6D6"/>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ADD36-FD91-4EE0-9A50-0DE4D2E738B3}" v="9" dt="2023-03-02T11:31:22.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44" y="1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Wesson" userId="7091a0fc-1dd3-400b-bbfa-3d4be4bcf60d" providerId="ADAL" clId="{0B3ADD36-FD91-4EE0-9A50-0DE4D2E738B3}"/>
    <pc:docChg chg="custSel modSld">
      <pc:chgData name="Peter Wesson" userId="7091a0fc-1dd3-400b-bbfa-3d4be4bcf60d" providerId="ADAL" clId="{0B3ADD36-FD91-4EE0-9A50-0DE4D2E738B3}" dt="2023-03-02T11:31:22.155" v="8" actId="20577"/>
      <pc:docMkLst>
        <pc:docMk/>
      </pc:docMkLst>
      <pc:sldChg chg="delSp modSp mod">
        <pc:chgData name="Peter Wesson" userId="7091a0fc-1dd3-400b-bbfa-3d4be4bcf60d" providerId="ADAL" clId="{0B3ADD36-FD91-4EE0-9A50-0DE4D2E738B3}" dt="2023-03-02T11:31:22.155" v="8" actId="20577"/>
        <pc:sldMkLst>
          <pc:docMk/>
          <pc:sldMk cId="3948447620" sldId="277"/>
        </pc:sldMkLst>
        <pc:spChg chg="del mod">
          <ac:chgData name="Peter Wesson" userId="7091a0fc-1dd3-400b-bbfa-3d4be4bcf60d" providerId="ADAL" clId="{0B3ADD36-FD91-4EE0-9A50-0DE4D2E738B3}" dt="2023-03-02T11:30:51.793" v="2" actId="478"/>
          <ac:spMkLst>
            <pc:docMk/>
            <pc:sldMk cId="3948447620" sldId="277"/>
            <ac:spMk id="7" creationId="{EC5F8C59-8D4C-7CD4-3C15-E733284D0904}"/>
          </ac:spMkLst>
        </pc:spChg>
        <pc:graphicFrameChg chg="mod">
          <ac:chgData name="Peter Wesson" userId="7091a0fc-1dd3-400b-bbfa-3d4be4bcf60d" providerId="ADAL" clId="{0B3ADD36-FD91-4EE0-9A50-0DE4D2E738B3}" dt="2023-03-02T11:31:22.155" v="8" actId="20577"/>
          <ac:graphicFrameMkLst>
            <pc:docMk/>
            <pc:sldMk cId="3948447620" sldId="277"/>
            <ac:graphicFrameMk id="5" creationId="{91DB1382-7276-49FA-9632-38D558F457E3}"/>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sv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s>
</file>

<file path=ppt/diagrams/_rels/data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www.gov.uk/government/publications/space-related-educational-resources/uksa-careers-leaflet" TargetMode="External"/><Relationship Id="rId7" Type="http://schemas.openxmlformats.org/officeDocument/2006/relationships/image" Target="../media/image58.svg"/><Relationship Id="rId2" Type="http://schemas.openxmlformats.org/officeDocument/2006/relationships/hyperlink" Target="https://www.ukspace.org/careers/" TargetMode="External"/><Relationship Id="rId1" Type="http://schemas.openxmlformats.org/officeDocument/2006/relationships/hyperlink" Target="https://spacecareers.uk/home" TargetMode="Externa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64.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sv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67.sv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65.svg"/><Relationship Id="rId22" Type="http://schemas.openxmlformats.org/officeDocument/2006/relationships/image" Target="../media/image32.svg"/><Relationship Id="rId27" Type="http://schemas.openxmlformats.org/officeDocument/2006/relationships/image" Target="../media/image6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sv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hyperlink" Target="https://spacecareers.uk/home" TargetMode="External"/><Relationship Id="rId7" Type="http://schemas.openxmlformats.org/officeDocument/2006/relationships/image" Target="../media/image59.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hyperlink" Target="https://www.ukspace.org/careers/" TargetMode="External"/><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hyperlink" Target="https://www.gov.uk/government/publications/space-related-educational-resources/uksa-careers-leafle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64.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sv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67.sv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65.svg"/><Relationship Id="rId22" Type="http://schemas.openxmlformats.org/officeDocument/2006/relationships/image" Target="../media/image32.svg"/><Relationship Id="rId27" Type="http://schemas.openxmlformats.org/officeDocument/2006/relationships/image" Target="../media/image6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custT="1"/>
      <dgm:spPr/>
      <dgm:t>
        <a:bodyPr rtlCol="0"/>
        <a:lstStyle/>
        <a:p>
          <a:pPr>
            <a:lnSpc>
              <a:spcPct val="100000"/>
            </a:lnSpc>
            <a:defRPr cap="all"/>
          </a:pPr>
          <a:r>
            <a:rPr lang="en-GB" sz="1600" dirty="0">
              <a:latin typeface="Gadugi" panose="020B0502040204020203" pitchFamily="34" charset="0"/>
              <a:ea typeface="Gadugi" panose="020B0502040204020203" pitchFamily="34" charset="0"/>
            </a:rPr>
            <a:t>Physics</a:t>
          </a:r>
          <a:endParaRPr lang="en-gb" sz="1600" dirty="0">
            <a:latin typeface="Gadugi" panose="020B0502040204020203" pitchFamily="34" charset="0"/>
            <a:ea typeface="Gadugi" panose="020B0502040204020203" pitchFamily="34" charset="0"/>
          </a:endParaRPr>
        </a:p>
      </dgm:t>
    </dgm:pt>
    <dgm:pt modelId="{CAD7EF86-FB23-41F6-BF42-040B36DEFDB1}" type="parTrans" cxnId="{C7AD8469-3C68-4AF9-AB82-79B0043AA120}">
      <dgm:prSet/>
      <dgm:spPr/>
      <dgm:t>
        <a:bodyPr rtlCol="0"/>
        <a:lstStyle/>
        <a:p>
          <a:pPr rtl="0"/>
          <a:endParaRPr lang="en-US" sz="1600"/>
        </a:p>
      </dgm:t>
    </dgm:pt>
    <dgm:pt modelId="{5B62599A-5C9B-48E7-896E-EA782AC60C8B}" type="sibTrans" cxnId="{C7AD8469-3C68-4AF9-AB82-79B0043AA120}">
      <dgm:prSet/>
      <dgm:spPr/>
      <dgm:t>
        <a:bodyPr rtlCol="0"/>
        <a:lstStyle/>
        <a:p>
          <a:pPr rtl="0"/>
          <a:endParaRPr lang="en-US" sz="1600"/>
        </a:p>
      </dgm:t>
    </dgm:pt>
    <dgm:pt modelId="{49225C73-1633-42F1-AB3B-7CB183E5F8B8}">
      <dgm:prSet custT="1"/>
      <dgm:spPr/>
      <dgm:t>
        <a:bodyPr rtlCol="0"/>
        <a:lstStyle/>
        <a:p>
          <a:pPr>
            <a:lnSpc>
              <a:spcPct val="100000"/>
            </a:lnSpc>
            <a:defRPr cap="all"/>
          </a:pPr>
          <a:r>
            <a:rPr lang="en-gb" sz="1600" dirty="0">
              <a:latin typeface="Gadugi" panose="020B0502040204020203" pitchFamily="34" charset="0"/>
              <a:ea typeface="Gadugi" panose="020B0502040204020203" pitchFamily="34" charset="0"/>
            </a:rPr>
            <a:t>Chemistry</a:t>
          </a:r>
        </a:p>
      </dgm:t>
    </dgm:pt>
    <dgm:pt modelId="{1A0E2090-1D4F-438A-8766-B6030CE01ADD}" type="parTrans" cxnId="{A9154303-8225-4248-91DC-1B0156A35F07}">
      <dgm:prSet/>
      <dgm:spPr/>
      <dgm:t>
        <a:bodyPr rtlCol="0"/>
        <a:lstStyle/>
        <a:p>
          <a:pPr rtl="0"/>
          <a:endParaRPr lang="en-US" sz="1600"/>
        </a:p>
      </dgm:t>
    </dgm:pt>
    <dgm:pt modelId="{9646853A-8964-4519-A5B1-0B7D18B2983D}" type="sibTrans" cxnId="{A9154303-8225-4248-91DC-1B0156A35F07}">
      <dgm:prSet/>
      <dgm:spPr/>
      <dgm:t>
        <a:bodyPr rtlCol="0"/>
        <a:lstStyle/>
        <a:p>
          <a:pPr rtl="0"/>
          <a:endParaRPr lang="en-US" sz="1600"/>
        </a:p>
      </dgm:t>
    </dgm:pt>
    <dgm:pt modelId="{1C383F32-22E8-4F62-A3E0-BDC3D5F48992}">
      <dgm:prSet custT="1"/>
      <dgm:spPr/>
      <dgm:t>
        <a:bodyPr rtlCol="0"/>
        <a:lstStyle/>
        <a:p>
          <a:pPr>
            <a:lnSpc>
              <a:spcPct val="100000"/>
            </a:lnSpc>
            <a:defRPr cap="all"/>
          </a:pPr>
          <a:r>
            <a:rPr lang="en-gb" sz="1600" dirty="0">
              <a:latin typeface="Gadugi" panose="020B0502040204020203" pitchFamily="34" charset="0"/>
              <a:ea typeface="Gadugi" panose="020B0502040204020203" pitchFamily="34" charset="0"/>
            </a:rPr>
            <a:t>Biology</a:t>
          </a:r>
        </a:p>
      </dgm:t>
    </dgm:pt>
    <dgm:pt modelId="{A7920A2F-3244-4159-AF04-6A1D38B7B317}" type="parTrans" cxnId="{C4CCE57E-E871-46D6-BAD5-880252C95D22}">
      <dgm:prSet/>
      <dgm:spPr/>
      <dgm:t>
        <a:bodyPr rtlCol="0"/>
        <a:lstStyle/>
        <a:p>
          <a:pPr rtl="0"/>
          <a:endParaRPr lang="en-US" sz="1600"/>
        </a:p>
      </dgm:t>
    </dgm:pt>
    <dgm:pt modelId="{8500F72A-2C6D-4FDF-9C1D-CA691380EB0B}" type="sibTrans" cxnId="{C4CCE57E-E871-46D6-BAD5-880252C95D22}">
      <dgm:prSet/>
      <dgm:spPr/>
      <dgm:t>
        <a:bodyPr rtlCol="0"/>
        <a:lstStyle/>
        <a:p>
          <a:pPr rtl="0"/>
          <a:endParaRPr lang="en-US" sz="1600"/>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solidFill>
          <a:schemeClr val="accent3">
            <a:lumMod val="75000"/>
          </a:schemeClr>
        </a:solidFill>
        <a:ln>
          <a:solidFill>
            <a:schemeClr val="bg1"/>
          </a:solidFill>
        </a:ln>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solidFill>
          <a:schemeClr val="accent2"/>
        </a:solidFill>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9225C73-1633-42F1-AB3B-7CB183E5F8B8}">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planetary science</a:t>
          </a:r>
        </a:p>
      </dgm:t>
    </dgm:pt>
    <dgm:pt modelId="{1A0E2090-1D4F-438A-8766-B6030CE01ADD}" type="parTrans" cxnId="{A9154303-8225-4248-91DC-1B0156A35F07}">
      <dgm:prSet/>
      <dgm:spPr/>
      <dgm:t>
        <a:bodyPr rtlCol="0"/>
        <a:lstStyle/>
        <a:p>
          <a:pPr rtl="0"/>
          <a:endParaRPr lang="en-US" sz="1400"/>
        </a:p>
      </dgm:t>
    </dgm:pt>
    <dgm:pt modelId="{9646853A-8964-4519-A5B1-0B7D18B2983D}" type="sibTrans" cxnId="{A9154303-8225-4248-91DC-1B0156A35F07}">
      <dgm:prSet/>
      <dgm:spPr/>
      <dgm:t>
        <a:bodyPr rtlCol="0"/>
        <a:lstStyle/>
        <a:p>
          <a:pPr rtl="0"/>
          <a:endParaRPr lang="en-US" sz="1400"/>
        </a:p>
      </dgm:t>
    </dgm:pt>
    <dgm:pt modelId="{1C383F32-22E8-4F62-A3E0-BDC3D5F48992}">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Cosmology</a:t>
          </a:r>
          <a:endParaRPr lang="en-gb" sz="1400">
            <a:latin typeface="Gadugi" panose="020B0502040204020203" pitchFamily="34" charset="0"/>
            <a:ea typeface="Gadugi" panose="020B0502040204020203" pitchFamily="34" charset="0"/>
          </a:endParaRPr>
        </a:p>
      </dgm:t>
    </dgm:pt>
    <dgm:pt modelId="{A7920A2F-3244-4159-AF04-6A1D38B7B317}" type="parTrans" cxnId="{C4CCE57E-E871-46D6-BAD5-880252C95D22}">
      <dgm:prSet/>
      <dgm:spPr/>
      <dgm:t>
        <a:bodyPr rtlCol="0"/>
        <a:lstStyle/>
        <a:p>
          <a:pPr rtl="0"/>
          <a:endParaRPr lang="en-US" sz="1400"/>
        </a:p>
      </dgm:t>
    </dgm:pt>
    <dgm:pt modelId="{8500F72A-2C6D-4FDF-9C1D-CA691380EB0B}" type="sibTrans" cxnId="{C4CCE57E-E871-46D6-BAD5-880252C95D22}">
      <dgm:prSet/>
      <dgm:spPr/>
      <dgm:t>
        <a:bodyPr rtlCol="0"/>
        <a:lstStyle/>
        <a:p>
          <a:pPr rtl="0"/>
          <a:endParaRPr lang="en-US" sz="1400"/>
        </a:p>
      </dgm:t>
    </dgm:pt>
    <dgm:pt modelId="{40FC4FFE-8987-4A26-B7F4-8A516F18ADAE}">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Geology</a:t>
          </a:r>
          <a:endParaRPr lang="en-gb" sz="1400">
            <a:latin typeface="Gadugi" panose="020B0502040204020203" pitchFamily="34" charset="0"/>
            <a:ea typeface="Gadugi" panose="020B0502040204020203" pitchFamily="34" charset="0"/>
          </a:endParaRPr>
        </a:p>
      </dgm:t>
    </dgm:pt>
    <dgm:pt modelId="{5B62599A-5C9B-48E7-896E-EA782AC60C8B}" type="sibTrans" cxnId="{C7AD8469-3C68-4AF9-AB82-79B0043AA120}">
      <dgm:prSet/>
      <dgm:spPr/>
      <dgm:t>
        <a:bodyPr rtlCol="0"/>
        <a:lstStyle/>
        <a:p>
          <a:pPr rtl="0"/>
          <a:endParaRPr lang="en-US" sz="1400"/>
        </a:p>
      </dgm:t>
    </dgm:pt>
    <dgm:pt modelId="{CAD7EF86-FB23-41F6-BF42-040B36DEFDB1}" type="parTrans" cxnId="{C7AD8469-3C68-4AF9-AB82-79B0043AA120}">
      <dgm:prSet/>
      <dgm:spPr/>
      <dgm:t>
        <a:bodyPr rtlCol="0"/>
        <a:lstStyle/>
        <a:p>
          <a:pPr rtl="0"/>
          <a:endParaRPr lang="en-US" sz="1400"/>
        </a:p>
      </dgm:t>
    </dgm:pt>
    <dgm:pt modelId="{533C07BF-E776-4F46-BFEB-0A8A1377EB89}">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Astronomy</a:t>
          </a:r>
          <a:endParaRPr lang="en-gb" sz="1400">
            <a:latin typeface="Gadugi" panose="020B0502040204020203" pitchFamily="34" charset="0"/>
            <a:ea typeface="Gadugi" panose="020B0502040204020203" pitchFamily="34" charset="0"/>
          </a:endParaRPr>
        </a:p>
      </dgm:t>
    </dgm:pt>
    <dgm:pt modelId="{070CB593-871A-4A9F-8E68-63B15D6F33A3}" type="parTrans" cxnId="{BDDA48E4-D39B-462C-9C79-6AC043A47783}">
      <dgm:prSet/>
      <dgm:spPr/>
      <dgm:t>
        <a:bodyPr/>
        <a:lstStyle/>
        <a:p>
          <a:endParaRPr lang="en-GB" sz="1400"/>
        </a:p>
      </dgm:t>
    </dgm:pt>
    <dgm:pt modelId="{B060EDAA-68B8-4977-ADC6-90B77C7B9EE5}" type="sibTrans" cxnId="{BDDA48E4-D39B-462C-9C79-6AC043A47783}">
      <dgm:prSet/>
      <dgm:spPr/>
      <dgm:t>
        <a:bodyPr/>
        <a:lstStyle/>
        <a:p>
          <a:endParaRPr lang="en-GB" sz="1400"/>
        </a:p>
      </dgm:t>
    </dgm:pt>
    <dgm:pt modelId="{86298548-AB51-48C3-A426-E94F2B4A0BC3}">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Zoology</a:t>
          </a:r>
          <a:endParaRPr lang="en-gb" sz="1400">
            <a:latin typeface="Gadugi" panose="020B0502040204020203" pitchFamily="34" charset="0"/>
            <a:ea typeface="Gadugi" panose="020B0502040204020203" pitchFamily="34" charset="0"/>
          </a:endParaRPr>
        </a:p>
      </dgm:t>
    </dgm:pt>
    <dgm:pt modelId="{2C88591D-E1E5-496F-BE4F-0958D8E9E64B}" type="parTrans" cxnId="{2EB0B6FF-F563-42EE-B9A1-04B3D1DB1B69}">
      <dgm:prSet/>
      <dgm:spPr/>
      <dgm:t>
        <a:bodyPr/>
        <a:lstStyle/>
        <a:p>
          <a:endParaRPr lang="en-GB" sz="1400"/>
        </a:p>
      </dgm:t>
    </dgm:pt>
    <dgm:pt modelId="{1917C8DF-264D-4F7F-8099-D1524E58DBAE}" type="sibTrans" cxnId="{2EB0B6FF-F563-42EE-B9A1-04B3D1DB1B69}">
      <dgm:prSet/>
      <dgm:spPr/>
      <dgm:t>
        <a:bodyPr/>
        <a:lstStyle/>
        <a:p>
          <a:endParaRPr lang="en-GB" sz="1400"/>
        </a:p>
      </dgm:t>
    </dgm:pt>
    <dgm:pt modelId="{3BB73796-9F86-4EA4-BE41-E965E3E7AD87}">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Medicine</a:t>
          </a:r>
          <a:endParaRPr lang="en-gb" sz="1400">
            <a:latin typeface="Gadugi" panose="020B0502040204020203" pitchFamily="34" charset="0"/>
            <a:ea typeface="Gadugi" panose="020B0502040204020203" pitchFamily="34" charset="0"/>
          </a:endParaRPr>
        </a:p>
      </dgm:t>
    </dgm:pt>
    <dgm:pt modelId="{1EB0FC07-242E-4510-9D9A-CBCF211AF11B}" type="parTrans" cxnId="{CB77A489-A563-42B3-9518-A9609EB179CA}">
      <dgm:prSet/>
      <dgm:spPr/>
      <dgm:t>
        <a:bodyPr/>
        <a:lstStyle/>
        <a:p>
          <a:endParaRPr lang="en-GB" sz="1400"/>
        </a:p>
      </dgm:t>
    </dgm:pt>
    <dgm:pt modelId="{9C31917B-8149-49A5-BDB1-3879BD308E72}" type="sibTrans" cxnId="{CB77A489-A563-42B3-9518-A9609EB179CA}">
      <dgm:prSet/>
      <dgm:spPr/>
      <dgm:t>
        <a:bodyPr/>
        <a:lstStyle/>
        <a:p>
          <a:endParaRPr lang="en-GB" sz="1400"/>
        </a:p>
      </dgm:t>
    </dgm:pt>
    <dgm:pt modelId="{75981B61-8204-4325-BDC0-4AE9284A827C}">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Astro-physics</a:t>
          </a:r>
          <a:endParaRPr lang="en-gb" sz="1400">
            <a:latin typeface="Gadugi" panose="020B0502040204020203" pitchFamily="34" charset="0"/>
            <a:ea typeface="Gadugi" panose="020B0502040204020203" pitchFamily="34" charset="0"/>
          </a:endParaRPr>
        </a:p>
      </dgm:t>
    </dgm:pt>
    <dgm:pt modelId="{23E9A9B8-30F9-4AD0-BA6D-3529054F90D6}" type="parTrans" cxnId="{85E29D88-D372-4997-B45D-3E8BDD1B6498}">
      <dgm:prSet/>
      <dgm:spPr/>
      <dgm:t>
        <a:bodyPr/>
        <a:lstStyle/>
        <a:p>
          <a:endParaRPr lang="en-GB" sz="1400"/>
        </a:p>
      </dgm:t>
    </dgm:pt>
    <dgm:pt modelId="{DD59B9B8-3898-426C-B53B-8E4600024EAA}" type="sibTrans" cxnId="{85E29D88-D372-4997-B45D-3E8BDD1B6498}">
      <dgm:prSet/>
      <dgm:spPr/>
      <dgm:t>
        <a:bodyPr/>
        <a:lstStyle/>
        <a:p>
          <a:endParaRPr lang="en-GB" sz="1400"/>
        </a:p>
      </dgm:t>
    </dgm:pt>
    <dgm:pt modelId="{D9D21A0A-FC95-4EAB-9199-406FB94573B4}">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Meteor-ology</a:t>
          </a:r>
          <a:endParaRPr lang="en-gb" sz="1400">
            <a:latin typeface="Gadugi" panose="020B0502040204020203" pitchFamily="34" charset="0"/>
            <a:ea typeface="Gadugi" panose="020B0502040204020203" pitchFamily="34" charset="0"/>
          </a:endParaRPr>
        </a:p>
      </dgm:t>
    </dgm:pt>
    <dgm:pt modelId="{DDA08F81-B021-4094-8E06-9C72A97D1AF6}" type="parTrans" cxnId="{5228EE2D-DFAA-4B4C-9A2E-DBF152755A38}">
      <dgm:prSet/>
      <dgm:spPr/>
      <dgm:t>
        <a:bodyPr/>
        <a:lstStyle/>
        <a:p>
          <a:endParaRPr lang="en-GB" sz="1400"/>
        </a:p>
      </dgm:t>
    </dgm:pt>
    <dgm:pt modelId="{D403B3D9-D010-47DE-9459-1140D6C73665}" type="sibTrans" cxnId="{5228EE2D-DFAA-4B4C-9A2E-DBF152755A38}">
      <dgm:prSet/>
      <dgm:spPr/>
      <dgm:t>
        <a:bodyPr/>
        <a:lstStyle/>
        <a:p>
          <a:endParaRPr lang="en-GB" sz="1400"/>
        </a:p>
      </dgm:t>
    </dgm:pt>
    <dgm:pt modelId="{ACD8221E-169E-4C45-B63A-1FD05DC2C391}">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Bio-chemistry</a:t>
          </a:r>
          <a:endParaRPr lang="en-gb" sz="1400">
            <a:latin typeface="Gadugi" panose="020B0502040204020203" pitchFamily="34" charset="0"/>
            <a:ea typeface="Gadugi" panose="020B0502040204020203" pitchFamily="34" charset="0"/>
          </a:endParaRPr>
        </a:p>
      </dgm:t>
    </dgm:pt>
    <dgm:pt modelId="{85219CEA-0C71-4EAA-BC28-CDF9B242A04E}" type="parTrans" cxnId="{90FF32B4-FE0A-495A-A0DF-2571BD8C2885}">
      <dgm:prSet/>
      <dgm:spPr/>
      <dgm:t>
        <a:bodyPr/>
        <a:lstStyle/>
        <a:p>
          <a:endParaRPr lang="en-GB" sz="1400"/>
        </a:p>
      </dgm:t>
    </dgm:pt>
    <dgm:pt modelId="{F5769C46-96B4-4A16-85C5-671B936FA82E}" type="sibTrans" cxnId="{90FF32B4-FE0A-495A-A0DF-2571BD8C2885}">
      <dgm:prSet/>
      <dgm:spPr/>
      <dgm:t>
        <a:bodyPr/>
        <a:lstStyle/>
        <a:p>
          <a:endParaRPr lang="en-GB" sz="1400"/>
        </a:p>
      </dgm:t>
    </dgm:pt>
    <dgm:pt modelId="{7675DB03-7042-412A-9CAA-8D7C44BDA1E9}">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Micro-biology</a:t>
          </a:r>
          <a:endParaRPr lang="en-gb" sz="1400">
            <a:latin typeface="Gadugi" panose="020B0502040204020203" pitchFamily="34" charset="0"/>
            <a:ea typeface="Gadugi" panose="020B0502040204020203" pitchFamily="34" charset="0"/>
          </a:endParaRPr>
        </a:p>
      </dgm:t>
    </dgm:pt>
    <dgm:pt modelId="{F288241B-7BE8-45C6-8990-1E4872EF6DF6}" type="parTrans" cxnId="{C20E9EA7-7FCB-4776-B98F-E1468BC69B94}">
      <dgm:prSet/>
      <dgm:spPr/>
      <dgm:t>
        <a:bodyPr/>
        <a:lstStyle/>
        <a:p>
          <a:endParaRPr lang="en-GB" sz="1400"/>
        </a:p>
      </dgm:t>
    </dgm:pt>
    <dgm:pt modelId="{C530393A-DBB1-4058-A4D7-827FA0C32AD2}" type="sibTrans" cxnId="{C20E9EA7-7FCB-4776-B98F-E1468BC69B94}">
      <dgm:prSet/>
      <dgm:spPr/>
      <dgm:t>
        <a:bodyPr/>
        <a:lstStyle/>
        <a:p>
          <a:endParaRPr lang="en-GB" sz="1400"/>
        </a:p>
      </dgm:t>
    </dgm:pt>
    <dgm:pt modelId="{31FB394A-0090-49DE-896C-D39BB73228EF}">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Botany</a:t>
          </a:r>
          <a:endParaRPr lang="en-gb" sz="1400">
            <a:latin typeface="Gadugi" panose="020B0502040204020203" pitchFamily="34" charset="0"/>
            <a:ea typeface="Gadugi" panose="020B0502040204020203" pitchFamily="34" charset="0"/>
          </a:endParaRPr>
        </a:p>
      </dgm:t>
    </dgm:pt>
    <dgm:pt modelId="{FFDC9140-0251-436D-BE76-6AE30CC8CDDF}" type="parTrans" cxnId="{B0D810EC-EE50-4398-A4AF-4122675241D3}">
      <dgm:prSet/>
      <dgm:spPr/>
      <dgm:t>
        <a:bodyPr/>
        <a:lstStyle/>
        <a:p>
          <a:endParaRPr lang="en-GB" sz="1400"/>
        </a:p>
      </dgm:t>
    </dgm:pt>
    <dgm:pt modelId="{E22259DE-ADDE-405C-89AF-8C56F33B7F17}" type="sibTrans" cxnId="{B0D810EC-EE50-4398-A4AF-4122675241D3}">
      <dgm:prSet/>
      <dgm:spPr/>
      <dgm:t>
        <a:bodyPr/>
        <a:lstStyle/>
        <a:p>
          <a:endParaRPr lang="en-GB" sz="1400"/>
        </a:p>
      </dgm:t>
    </dgm:pt>
    <dgm:pt modelId="{1AFD7882-B055-4174-85D8-281FF4992FFF}">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Ecology</a:t>
          </a:r>
          <a:endParaRPr lang="en-gb" sz="1400">
            <a:latin typeface="Gadugi" panose="020B0502040204020203" pitchFamily="34" charset="0"/>
            <a:ea typeface="Gadugi" panose="020B0502040204020203" pitchFamily="34" charset="0"/>
          </a:endParaRPr>
        </a:p>
      </dgm:t>
    </dgm:pt>
    <dgm:pt modelId="{AC17B592-CF9A-495D-9789-AD829CDD19FB}" type="parTrans" cxnId="{4DEFB87D-7682-4389-9202-E1CFC9E71311}">
      <dgm:prSet/>
      <dgm:spPr/>
      <dgm:t>
        <a:bodyPr/>
        <a:lstStyle/>
        <a:p>
          <a:endParaRPr lang="en-GB" sz="1400"/>
        </a:p>
      </dgm:t>
    </dgm:pt>
    <dgm:pt modelId="{F65DED2D-A495-4CF8-9DAF-6031F2D811C7}" type="sibTrans" cxnId="{4DEFB87D-7682-4389-9202-E1CFC9E71311}">
      <dgm:prSet/>
      <dgm:spPr/>
      <dgm:t>
        <a:bodyPr/>
        <a:lstStyle/>
        <a:p>
          <a:endParaRPr lang="en-GB" sz="1400"/>
        </a:p>
      </dgm:t>
    </dgm:pt>
    <dgm:pt modelId="{5FC4D631-4986-4497-8FE0-B013F04C75F2}">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Astro-Biology</a:t>
          </a:r>
          <a:endParaRPr lang="en-gb" sz="1400">
            <a:latin typeface="Gadugi" panose="020B0502040204020203" pitchFamily="34" charset="0"/>
            <a:ea typeface="Gadugi" panose="020B0502040204020203" pitchFamily="34" charset="0"/>
          </a:endParaRPr>
        </a:p>
      </dgm:t>
    </dgm:pt>
    <dgm:pt modelId="{D2CDB8AC-56E6-4039-80D7-0D38688FCF1C}" type="parTrans" cxnId="{2F9F046D-B329-47E3-8C3B-311017D62C7C}">
      <dgm:prSet/>
      <dgm:spPr/>
      <dgm:t>
        <a:bodyPr/>
        <a:lstStyle/>
        <a:p>
          <a:endParaRPr lang="en-GB" sz="1400"/>
        </a:p>
      </dgm:t>
    </dgm:pt>
    <dgm:pt modelId="{95EC1906-F12B-4816-8CAB-02404C858665}" type="sibTrans" cxnId="{2F9F046D-B329-47E3-8C3B-311017D62C7C}">
      <dgm:prSet/>
      <dgm:spPr/>
      <dgm:t>
        <a:bodyPr/>
        <a:lstStyle/>
        <a:p>
          <a:endParaRPr lang="en-GB" sz="1400"/>
        </a:p>
      </dgm:t>
    </dgm:pt>
    <dgm:pt modelId="{E9A6AB6E-D7B3-4C21-AB23-EAFCB1431D66}">
      <dgm:prSet custT="1"/>
      <dgm:spPr/>
      <dgm:t>
        <a:bodyPr rtlCol="0"/>
        <a:lstStyle/>
        <a:p>
          <a:pPr>
            <a:lnSpc>
              <a:spcPct val="100000"/>
            </a:lnSpc>
            <a:defRPr cap="all"/>
          </a:pPr>
          <a:r>
            <a:rPr lang="en-GB" sz="1400">
              <a:latin typeface="Gadugi" panose="020B0502040204020203" pitchFamily="34" charset="0"/>
              <a:ea typeface="Gadugi" panose="020B0502040204020203" pitchFamily="34" charset="0"/>
            </a:rPr>
            <a:t>Astro-chemistry</a:t>
          </a:r>
          <a:endParaRPr lang="en-gb" sz="1400">
            <a:latin typeface="Gadugi" panose="020B0502040204020203" pitchFamily="34" charset="0"/>
            <a:ea typeface="Gadugi" panose="020B0502040204020203" pitchFamily="34" charset="0"/>
          </a:endParaRPr>
        </a:p>
      </dgm:t>
    </dgm:pt>
    <dgm:pt modelId="{670E57BD-B5F0-469D-85DF-4A656CBF9021}" type="parTrans" cxnId="{B1928CCA-2B61-4C8A-9793-7C19062ACF7E}">
      <dgm:prSet/>
      <dgm:spPr/>
      <dgm:t>
        <a:bodyPr/>
        <a:lstStyle/>
        <a:p>
          <a:endParaRPr lang="en-GB"/>
        </a:p>
      </dgm:t>
    </dgm:pt>
    <dgm:pt modelId="{15589625-63C9-4330-9828-7E9684E85206}" type="sibTrans" cxnId="{B1928CCA-2B61-4C8A-9793-7C19062ACF7E}">
      <dgm:prSet/>
      <dgm:spPr/>
      <dgm:t>
        <a:bodyPr/>
        <a:lstStyle/>
        <a:p>
          <a:endParaRPr lang="en-GB"/>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14"/>
      <dgm:spPr/>
    </dgm:pt>
    <dgm:pt modelId="{7C175B98-93F4-4D7C-BB95-1514AB879CD5}" type="pres">
      <dgm:prSet presAssocID="{40FC4FFE-8987-4A26-B7F4-8A516F18ADAE}" presName="iconRect" presStyleLbl="node1" presStyleIdx="0" presStyleCnt="1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ystals with solid fill"/>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14">
        <dgm:presLayoutVars>
          <dgm:chMax val="1"/>
          <dgm:chPref val="1"/>
        </dgm:presLayoutVars>
      </dgm:prSet>
      <dgm:spPr/>
    </dgm:pt>
    <dgm:pt modelId="{FD1EED9C-83D3-41AD-A09B-D3B36354168F}" type="pres">
      <dgm:prSet presAssocID="{5B62599A-5C9B-48E7-896E-EA782AC60C8B}" presName="sibTrans" presStyleCnt="0"/>
      <dgm:spPr/>
    </dgm:pt>
    <dgm:pt modelId="{B84CD879-7D3B-44C2-99EC-0AA97D1E922F}" type="pres">
      <dgm:prSet presAssocID="{533C07BF-E776-4F46-BFEB-0A8A1377EB89}" presName="compNode" presStyleCnt="0"/>
      <dgm:spPr/>
    </dgm:pt>
    <dgm:pt modelId="{FE8DBFE9-EBCF-4ECE-8560-5E1BE025A467}" type="pres">
      <dgm:prSet presAssocID="{533C07BF-E776-4F46-BFEB-0A8A1377EB89}" presName="iconBgRect" presStyleLbl="bgShp" presStyleIdx="1" presStyleCnt="14"/>
      <dgm:spPr/>
    </dgm:pt>
    <dgm:pt modelId="{447FDCD9-3BC5-4F9E-9E72-62E3EFE8F921}" type="pres">
      <dgm:prSet presAssocID="{533C07BF-E776-4F46-BFEB-0A8A1377EB89}" presName="iconRect" presStyleLbl="node1" presStyleIdx="1" presStyleCnt="1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stellation with solid fill"/>
        </a:ext>
      </dgm:extLst>
    </dgm:pt>
    <dgm:pt modelId="{673AE51C-8BF5-465A-8A30-F1A66CA1FA98}" type="pres">
      <dgm:prSet presAssocID="{533C07BF-E776-4F46-BFEB-0A8A1377EB89}" presName="spaceRect" presStyleCnt="0"/>
      <dgm:spPr/>
    </dgm:pt>
    <dgm:pt modelId="{339D4985-0E7A-466B-815D-18B887105F5A}" type="pres">
      <dgm:prSet presAssocID="{533C07BF-E776-4F46-BFEB-0A8A1377EB89}" presName="textRect" presStyleLbl="revTx" presStyleIdx="1" presStyleCnt="14">
        <dgm:presLayoutVars>
          <dgm:chMax val="1"/>
          <dgm:chPref val="1"/>
        </dgm:presLayoutVars>
      </dgm:prSet>
      <dgm:spPr/>
    </dgm:pt>
    <dgm:pt modelId="{D8BEADE2-3372-4B69-B883-FE69ADD01CD6}" type="pres">
      <dgm:prSet presAssocID="{B060EDAA-68B8-4977-ADC6-90B77C7B9EE5}" presName="sibTrans" presStyleCnt="0"/>
      <dgm:spPr/>
    </dgm:pt>
    <dgm:pt modelId="{1DBEB0E8-E643-4865-9988-56AA86AC2D10}" type="pres">
      <dgm:prSet presAssocID="{86298548-AB51-48C3-A426-E94F2B4A0BC3}" presName="compNode" presStyleCnt="0"/>
      <dgm:spPr/>
    </dgm:pt>
    <dgm:pt modelId="{4C4DBAE4-FB7E-4815-B17F-CCC8256909E6}" type="pres">
      <dgm:prSet presAssocID="{86298548-AB51-48C3-A426-E94F2B4A0BC3}" presName="iconBgRect" presStyleLbl="bgShp" presStyleIdx="2" presStyleCnt="14"/>
      <dgm:spPr/>
    </dgm:pt>
    <dgm:pt modelId="{88E94761-1DD0-4E2B-AA67-8CDA8B77E7AA}" type="pres">
      <dgm:prSet presAssocID="{86298548-AB51-48C3-A426-E94F2B4A0BC3}" presName="iconRect" presStyleLbl="node1" presStyleIdx="2" presStyleCnt="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on with solid fill"/>
        </a:ext>
      </dgm:extLst>
    </dgm:pt>
    <dgm:pt modelId="{59B149F3-867C-4127-92BC-83B72D929A91}" type="pres">
      <dgm:prSet presAssocID="{86298548-AB51-48C3-A426-E94F2B4A0BC3}" presName="spaceRect" presStyleCnt="0"/>
      <dgm:spPr/>
    </dgm:pt>
    <dgm:pt modelId="{651F10D8-E6A6-4B25-BCB5-102739D11FB8}" type="pres">
      <dgm:prSet presAssocID="{86298548-AB51-48C3-A426-E94F2B4A0BC3}" presName="textRect" presStyleLbl="revTx" presStyleIdx="2" presStyleCnt="14">
        <dgm:presLayoutVars>
          <dgm:chMax val="1"/>
          <dgm:chPref val="1"/>
        </dgm:presLayoutVars>
      </dgm:prSet>
      <dgm:spPr/>
    </dgm:pt>
    <dgm:pt modelId="{7877DD7D-6C4D-4879-A566-7DE03C75180A}" type="pres">
      <dgm:prSet presAssocID="{1917C8DF-264D-4F7F-8099-D1524E58DBAE}" presName="sibTrans" presStyleCnt="0"/>
      <dgm:spPr/>
    </dgm:pt>
    <dgm:pt modelId="{84F104FC-AC5D-48A4-A2D8-50AB47571A74}" type="pres">
      <dgm:prSet presAssocID="{3BB73796-9F86-4EA4-BE41-E965E3E7AD87}" presName="compNode" presStyleCnt="0"/>
      <dgm:spPr/>
    </dgm:pt>
    <dgm:pt modelId="{87570607-C582-446F-9D50-27A0A0EFEE55}" type="pres">
      <dgm:prSet presAssocID="{3BB73796-9F86-4EA4-BE41-E965E3E7AD87}" presName="iconBgRect" presStyleLbl="bgShp" presStyleIdx="3" presStyleCnt="14"/>
      <dgm:spPr/>
    </dgm:pt>
    <dgm:pt modelId="{7F146051-2485-4D52-8FCA-FB81F676D2DB}" type="pres">
      <dgm:prSet presAssocID="{3BB73796-9F86-4EA4-BE41-E965E3E7AD87}" presName="iconRect" presStyleLbl="node1" presStyleIdx="3" presStyleCnt="1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dicine with solid fill"/>
        </a:ext>
      </dgm:extLst>
    </dgm:pt>
    <dgm:pt modelId="{B5728498-AF68-4D96-B216-780C2D180133}" type="pres">
      <dgm:prSet presAssocID="{3BB73796-9F86-4EA4-BE41-E965E3E7AD87}" presName="spaceRect" presStyleCnt="0"/>
      <dgm:spPr/>
    </dgm:pt>
    <dgm:pt modelId="{113E9037-5F1D-439A-A24A-216D8EEF59A1}" type="pres">
      <dgm:prSet presAssocID="{3BB73796-9F86-4EA4-BE41-E965E3E7AD87}" presName="textRect" presStyleLbl="revTx" presStyleIdx="3" presStyleCnt="14">
        <dgm:presLayoutVars>
          <dgm:chMax val="1"/>
          <dgm:chPref val="1"/>
        </dgm:presLayoutVars>
      </dgm:prSet>
      <dgm:spPr/>
    </dgm:pt>
    <dgm:pt modelId="{FFF34C65-5D14-404F-BCC2-3FBC0EB31898}" type="pres">
      <dgm:prSet presAssocID="{9C31917B-8149-49A5-BDB1-3879BD308E72}" presName="sibTrans" presStyleCnt="0"/>
      <dgm:spPr/>
    </dgm:pt>
    <dgm:pt modelId="{2CA5BA22-737C-4180-AADB-E4CF40CAB725}" type="pres">
      <dgm:prSet presAssocID="{75981B61-8204-4325-BDC0-4AE9284A827C}" presName="compNode" presStyleCnt="0"/>
      <dgm:spPr/>
    </dgm:pt>
    <dgm:pt modelId="{699810CD-F28D-4984-B397-BEDE8D892424}" type="pres">
      <dgm:prSet presAssocID="{75981B61-8204-4325-BDC0-4AE9284A827C}" presName="iconBgRect" presStyleLbl="bgShp" presStyleIdx="4" presStyleCnt="14"/>
      <dgm:spPr/>
    </dgm:pt>
    <dgm:pt modelId="{6FB86732-4E33-421E-A021-838DC36E80A4}" type="pres">
      <dgm:prSet presAssocID="{75981B61-8204-4325-BDC0-4AE9284A827C}" presName="iconRect" presStyleLbl="node1" presStyleIdx="4" presStyleCnt="1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olar system"/>
        </a:ext>
      </dgm:extLst>
    </dgm:pt>
    <dgm:pt modelId="{A097BABA-8D9B-47F6-A92E-384785D12901}" type="pres">
      <dgm:prSet presAssocID="{75981B61-8204-4325-BDC0-4AE9284A827C}" presName="spaceRect" presStyleCnt="0"/>
      <dgm:spPr/>
    </dgm:pt>
    <dgm:pt modelId="{93030BA5-3B29-4625-9FF0-56AE77EDF614}" type="pres">
      <dgm:prSet presAssocID="{75981B61-8204-4325-BDC0-4AE9284A827C}" presName="textRect" presStyleLbl="revTx" presStyleIdx="4" presStyleCnt="14">
        <dgm:presLayoutVars>
          <dgm:chMax val="1"/>
          <dgm:chPref val="1"/>
        </dgm:presLayoutVars>
      </dgm:prSet>
      <dgm:spPr/>
    </dgm:pt>
    <dgm:pt modelId="{2FE5EDB5-53BD-4A6A-8E8A-9F2A51400213}" type="pres">
      <dgm:prSet presAssocID="{DD59B9B8-3898-426C-B53B-8E4600024EAA}"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5" presStyleCnt="14"/>
      <dgm:spPr/>
    </dgm:pt>
    <dgm:pt modelId="{DB4CA7C4-FCA1-4127-B20A-2A5C031A3CF4}" type="pres">
      <dgm:prSet presAssocID="{49225C73-1633-42F1-AB3B-7CB183E5F8B8}" presName="iconRect" presStyleLbl="node1" presStyleIdx="5" presStyleCnt="1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arth Globe Americas"/>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5" presStyleCnt="14">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6" presStyleCnt="14"/>
      <dgm:spPr/>
    </dgm:pt>
    <dgm:pt modelId="{39509775-983E-4110-B989-EE2CD6514BE0}" type="pres">
      <dgm:prSet presAssocID="{1C383F32-22E8-4F62-A3E0-BDC3D5F48992}" presName="iconRect" presStyleLbl="node1" presStyleIdx="6" presStyleCnt="14"/>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Outer Space Landscape outline"/>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6" presStyleCnt="14" custScaleX="116144">
        <dgm:presLayoutVars>
          <dgm:chMax val="1"/>
          <dgm:chPref val="1"/>
        </dgm:presLayoutVars>
      </dgm:prSet>
      <dgm:spPr/>
    </dgm:pt>
    <dgm:pt modelId="{BCF1D43A-5C6D-42C1-BFA2-8E587B98214F}" type="pres">
      <dgm:prSet presAssocID="{8500F72A-2C6D-4FDF-9C1D-CA691380EB0B}" presName="sibTrans" presStyleCnt="0"/>
      <dgm:spPr/>
    </dgm:pt>
    <dgm:pt modelId="{5234A1F9-B007-4B65-9034-1BCDE2F7E113}" type="pres">
      <dgm:prSet presAssocID="{D9D21A0A-FC95-4EAB-9199-406FB94573B4}" presName="compNode" presStyleCnt="0"/>
      <dgm:spPr/>
    </dgm:pt>
    <dgm:pt modelId="{E08C81B0-EC08-4CFA-ABC1-56A81EADA6B3}" type="pres">
      <dgm:prSet presAssocID="{D9D21A0A-FC95-4EAB-9199-406FB94573B4}" presName="iconBgRect" presStyleLbl="bgShp" presStyleIdx="7" presStyleCnt="14"/>
      <dgm:spPr/>
    </dgm:pt>
    <dgm:pt modelId="{89777439-0745-440F-AB01-EB34F6BA6642}" type="pres">
      <dgm:prSet presAssocID="{D9D21A0A-FC95-4EAB-9199-406FB94573B4}" presName="iconRect" presStyleLbl="node1" presStyleIdx="7" presStyleCnt="14"/>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artial sun with solid fill"/>
        </a:ext>
      </dgm:extLst>
    </dgm:pt>
    <dgm:pt modelId="{BCDB4F5B-E585-45D3-9055-412645A539F2}" type="pres">
      <dgm:prSet presAssocID="{D9D21A0A-FC95-4EAB-9199-406FB94573B4}" presName="spaceRect" presStyleCnt="0"/>
      <dgm:spPr/>
    </dgm:pt>
    <dgm:pt modelId="{046F98B6-F028-44B0-B22F-33F3052F633A}" type="pres">
      <dgm:prSet presAssocID="{D9D21A0A-FC95-4EAB-9199-406FB94573B4}" presName="textRect" presStyleLbl="revTx" presStyleIdx="7" presStyleCnt="14">
        <dgm:presLayoutVars>
          <dgm:chMax val="1"/>
          <dgm:chPref val="1"/>
        </dgm:presLayoutVars>
      </dgm:prSet>
      <dgm:spPr/>
    </dgm:pt>
    <dgm:pt modelId="{AAE3D765-0DCE-448D-9932-C918CBA86DCE}" type="pres">
      <dgm:prSet presAssocID="{D403B3D9-D010-47DE-9459-1140D6C73665}" presName="sibTrans" presStyleCnt="0"/>
      <dgm:spPr/>
    </dgm:pt>
    <dgm:pt modelId="{50565C8F-B778-42B1-9798-E588A0136C9F}" type="pres">
      <dgm:prSet presAssocID="{ACD8221E-169E-4C45-B63A-1FD05DC2C391}" presName="compNode" presStyleCnt="0"/>
      <dgm:spPr/>
    </dgm:pt>
    <dgm:pt modelId="{33207D19-37E6-40B9-A11A-A959AEF6F68D}" type="pres">
      <dgm:prSet presAssocID="{ACD8221E-169E-4C45-B63A-1FD05DC2C391}" presName="iconBgRect" presStyleLbl="bgShp" presStyleIdx="8" presStyleCnt="14"/>
      <dgm:spPr/>
    </dgm:pt>
    <dgm:pt modelId="{610459DA-F7E9-41DA-89A8-ACAE5ACEBFFB}" type="pres">
      <dgm:prSet presAssocID="{ACD8221E-169E-4C45-B63A-1FD05DC2C391}" presName="iconRect" presStyleLbl="node1" presStyleIdx="8" presStyleCnt="14"/>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dgm:spPr>
      <dgm:extLst>
        <a:ext uri="{E40237B7-FDA0-4F09-8148-C483321AD2D9}">
          <dgm14:cNvPr xmlns:dgm14="http://schemas.microsoft.com/office/drawing/2010/diagram" id="0" name="" descr="Flask"/>
        </a:ext>
      </dgm:extLst>
    </dgm:pt>
    <dgm:pt modelId="{36503EDA-848F-4C1B-A710-91D654E7A6A3}" type="pres">
      <dgm:prSet presAssocID="{ACD8221E-169E-4C45-B63A-1FD05DC2C391}" presName="spaceRect" presStyleCnt="0"/>
      <dgm:spPr/>
    </dgm:pt>
    <dgm:pt modelId="{B7A73DBE-040B-4AB6-8E45-2075B69D8288}" type="pres">
      <dgm:prSet presAssocID="{ACD8221E-169E-4C45-B63A-1FD05DC2C391}" presName="textRect" presStyleLbl="revTx" presStyleIdx="8" presStyleCnt="14">
        <dgm:presLayoutVars>
          <dgm:chMax val="1"/>
          <dgm:chPref val="1"/>
        </dgm:presLayoutVars>
      </dgm:prSet>
      <dgm:spPr/>
    </dgm:pt>
    <dgm:pt modelId="{0F5B998C-789E-4773-B2F4-FC0F2AA5523F}" type="pres">
      <dgm:prSet presAssocID="{F5769C46-96B4-4A16-85C5-671B936FA82E}" presName="sibTrans" presStyleCnt="0"/>
      <dgm:spPr/>
    </dgm:pt>
    <dgm:pt modelId="{D914C0B9-9DC7-446F-8ADC-FE1948FE154B}" type="pres">
      <dgm:prSet presAssocID="{7675DB03-7042-412A-9CAA-8D7C44BDA1E9}" presName="compNode" presStyleCnt="0"/>
      <dgm:spPr/>
    </dgm:pt>
    <dgm:pt modelId="{BCE0B334-C21C-4AF5-ABB8-1C1D5FE33D13}" type="pres">
      <dgm:prSet presAssocID="{7675DB03-7042-412A-9CAA-8D7C44BDA1E9}" presName="iconBgRect" presStyleLbl="bgShp" presStyleIdx="9" presStyleCnt="14"/>
      <dgm:spPr/>
    </dgm:pt>
    <dgm:pt modelId="{BA383E41-1F8F-4AA6-A4EF-14120387C223}" type="pres">
      <dgm:prSet presAssocID="{7675DB03-7042-412A-9CAA-8D7C44BDA1E9}" presName="iconRect" presStyleLbl="node1" presStyleIdx="9" presStyleCnt="14"/>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Petri Dish with solid fill"/>
        </a:ext>
      </dgm:extLst>
    </dgm:pt>
    <dgm:pt modelId="{7F589315-6BA5-4D28-B336-8667C85F8F80}" type="pres">
      <dgm:prSet presAssocID="{7675DB03-7042-412A-9CAA-8D7C44BDA1E9}" presName="spaceRect" presStyleCnt="0"/>
      <dgm:spPr/>
    </dgm:pt>
    <dgm:pt modelId="{6E7FB51F-BDC4-4B9D-B6D4-91F41129202B}" type="pres">
      <dgm:prSet presAssocID="{7675DB03-7042-412A-9CAA-8D7C44BDA1E9}" presName="textRect" presStyleLbl="revTx" presStyleIdx="9" presStyleCnt="14">
        <dgm:presLayoutVars>
          <dgm:chMax val="1"/>
          <dgm:chPref val="1"/>
        </dgm:presLayoutVars>
      </dgm:prSet>
      <dgm:spPr/>
    </dgm:pt>
    <dgm:pt modelId="{FC3CE185-0D0F-4F63-BD75-2C6614CFD70E}" type="pres">
      <dgm:prSet presAssocID="{C530393A-DBB1-4058-A4D7-827FA0C32AD2}" presName="sibTrans" presStyleCnt="0"/>
      <dgm:spPr/>
    </dgm:pt>
    <dgm:pt modelId="{B2F2608F-78BE-4FF7-9B0A-AE77CCC551AA}" type="pres">
      <dgm:prSet presAssocID="{31FB394A-0090-49DE-896C-D39BB73228EF}" presName="compNode" presStyleCnt="0"/>
      <dgm:spPr/>
    </dgm:pt>
    <dgm:pt modelId="{B1D8D3B2-D56A-4CAB-9853-E5CE279181E1}" type="pres">
      <dgm:prSet presAssocID="{31FB394A-0090-49DE-896C-D39BB73228EF}" presName="iconBgRect" presStyleLbl="bgShp" presStyleIdx="10" presStyleCnt="14"/>
      <dgm:spPr/>
    </dgm:pt>
    <dgm:pt modelId="{CEB13492-6D22-42F6-AE17-13665CD559AB}" type="pres">
      <dgm:prSet presAssocID="{31FB394A-0090-49DE-896C-D39BB73228EF}" presName="iconRect" presStyleLbl="node1" presStyleIdx="10" presStyleCnt="14"/>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Plant With Roots with solid fill"/>
        </a:ext>
      </dgm:extLst>
    </dgm:pt>
    <dgm:pt modelId="{4F882F5F-4BC3-4BD2-848D-FC62546D84C7}" type="pres">
      <dgm:prSet presAssocID="{31FB394A-0090-49DE-896C-D39BB73228EF}" presName="spaceRect" presStyleCnt="0"/>
      <dgm:spPr/>
    </dgm:pt>
    <dgm:pt modelId="{7D13258B-C3A5-4BA0-A40A-3AAA1F098FD4}" type="pres">
      <dgm:prSet presAssocID="{31FB394A-0090-49DE-896C-D39BB73228EF}" presName="textRect" presStyleLbl="revTx" presStyleIdx="10" presStyleCnt="14">
        <dgm:presLayoutVars>
          <dgm:chMax val="1"/>
          <dgm:chPref val="1"/>
        </dgm:presLayoutVars>
      </dgm:prSet>
      <dgm:spPr/>
    </dgm:pt>
    <dgm:pt modelId="{61445C86-72F3-4FF6-BDDA-237A5068FF3F}" type="pres">
      <dgm:prSet presAssocID="{E22259DE-ADDE-405C-89AF-8C56F33B7F17}" presName="sibTrans" presStyleCnt="0"/>
      <dgm:spPr/>
    </dgm:pt>
    <dgm:pt modelId="{6D49D1C7-8F9F-432D-945D-BB2155AB73A0}" type="pres">
      <dgm:prSet presAssocID="{1AFD7882-B055-4174-85D8-281FF4992FFF}" presName="compNode" presStyleCnt="0"/>
      <dgm:spPr/>
    </dgm:pt>
    <dgm:pt modelId="{8BF0E652-B9E3-4530-BCAD-9FA1CEB0B379}" type="pres">
      <dgm:prSet presAssocID="{1AFD7882-B055-4174-85D8-281FF4992FFF}" presName="iconBgRect" presStyleLbl="bgShp" presStyleIdx="11" presStyleCnt="14"/>
      <dgm:spPr/>
    </dgm:pt>
    <dgm:pt modelId="{1624B9A7-EB54-4CF5-A958-C38CF171756C}" type="pres">
      <dgm:prSet presAssocID="{1AFD7882-B055-4174-85D8-281FF4992FFF}" presName="iconRect" presStyleLbl="node1" presStyleIdx="11" presStyleCnt="14"/>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Sustainability with solid fill"/>
        </a:ext>
      </dgm:extLst>
    </dgm:pt>
    <dgm:pt modelId="{E55D11EE-E357-4E27-85E3-61F6ACCD71B5}" type="pres">
      <dgm:prSet presAssocID="{1AFD7882-B055-4174-85D8-281FF4992FFF}" presName="spaceRect" presStyleCnt="0"/>
      <dgm:spPr/>
    </dgm:pt>
    <dgm:pt modelId="{84F66FBD-AF0D-4014-82F3-6A4326D39B41}" type="pres">
      <dgm:prSet presAssocID="{1AFD7882-B055-4174-85D8-281FF4992FFF}" presName="textRect" presStyleLbl="revTx" presStyleIdx="11" presStyleCnt="14">
        <dgm:presLayoutVars>
          <dgm:chMax val="1"/>
          <dgm:chPref val="1"/>
        </dgm:presLayoutVars>
      </dgm:prSet>
      <dgm:spPr/>
    </dgm:pt>
    <dgm:pt modelId="{56F68E25-CC5A-4BBD-852A-1A1BED2BBB13}" type="pres">
      <dgm:prSet presAssocID="{F65DED2D-A495-4CF8-9DAF-6031F2D811C7}" presName="sibTrans" presStyleCnt="0"/>
      <dgm:spPr/>
    </dgm:pt>
    <dgm:pt modelId="{AF0A8B6B-48F3-4166-9A40-147A0E7605DE}" type="pres">
      <dgm:prSet presAssocID="{5FC4D631-4986-4497-8FE0-B013F04C75F2}" presName="compNode" presStyleCnt="0"/>
      <dgm:spPr/>
    </dgm:pt>
    <dgm:pt modelId="{7C0CC6FE-1354-40C9-8B5F-A083827EB36E}" type="pres">
      <dgm:prSet presAssocID="{5FC4D631-4986-4497-8FE0-B013F04C75F2}" presName="iconBgRect" presStyleLbl="bgShp" presStyleIdx="12" presStyleCnt="14"/>
      <dgm:spPr/>
    </dgm:pt>
    <dgm:pt modelId="{99316372-E543-4FB4-AD7A-C9779EDCB405}" type="pres">
      <dgm:prSet presAssocID="{5FC4D631-4986-4497-8FE0-B013F04C75F2}" presName="iconRect" presStyleLbl="node1" presStyleIdx="12" presStyleCnt="14"/>
      <dgm:spPr>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dgm:spPr>
      <dgm:extLst>
        <a:ext uri="{E40237B7-FDA0-4F09-8148-C483321AD2D9}">
          <dgm14:cNvPr xmlns:dgm14="http://schemas.microsoft.com/office/drawing/2010/diagram" id="0" name="" descr="Alien Face with solid fill"/>
        </a:ext>
      </dgm:extLst>
    </dgm:pt>
    <dgm:pt modelId="{B2E9DD75-F6AB-46E6-AA36-021198EDCA9D}" type="pres">
      <dgm:prSet presAssocID="{5FC4D631-4986-4497-8FE0-B013F04C75F2}" presName="spaceRect" presStyleCnt="0"/>
      <dgm:spPr/>
    </dgm:pt>
    <dgm:pt modelId="{DBC6DCC9-A718-4991-955D-FC9082927EF4}" type="pres">
      <dgm:prSet presAssocID="{5FC4D631-4986-4497-8FE0-B013F04C75F2}" presName="textRect" presStyleLbl="revTx" presStyleIdx="12" presStyleCnt="14">
        <dgm:presLayoutVars>
          <dgm:chMax val="1"/>
          <dgm:chPref val="1"/>
        </dgm:presLayoutVars>
      </dgm:prSet>
      <dgm:spPr/>
    </dgm:pt>
    <dgm:pt modelId="{BF704FA1-8DE5-47A9-BCC7-4416D7AA5215}" type="pres">
      <dgm:prSet presAssocID="{95EC1906-F12B-4816-8CAB-02404C858665}" presName="sibTrans" presStyleCnt="0"/>
      <dgm:spPr/>
    </dgm:pt>
    <dgm:pt modelId="{F57E5F55-6B78-4A43-A518-FE22D107F720}" type="pres">
      <dgm:prSet presAssocID="{E9A6AB6E-D7B3-4C21-AB23-EAFCB1431D66}" presName="compNode" presStyleCnt="0"/>
      <dgm:spPr/>
    </dgm:pt>
    <dgm:pt modelId="{10117D00-D820-4BE8-ABBA-1544DD29B4EF}" type="pres">
      <dgm:prSet presAssocID="{E9A6AB6E-D7B3-4C21-AB23-EAFCB1431D66}" presName="iconBgRect" presStyleLbl="bgShp" presStyleIdx="13" presStyleCnt="14"/>
      <dgm:spPr/>
    </dgm:pt>
    <dgm:pt modelId="{1E119D86-806C-408F-97E0-283652E6BAD8}" type="pres">
      <dgm:prSet presAssocID="{E9A6AB6E-D7B3-4C21-AB23-EAFCB1431D66}" presName="iconRect" presStyleLbl="node1" presStyleIdx="13" presStyleCnt="1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olar system"/>
        </a:ext>
      </dgm:extLst>
    </dgm:pt>
    <dgm:pt modelId="{F184348C-EA84-4260-AB1A-81D8395AA0EA}" type="pres">
      <dgm:prSet presAssocID="{E9A6AB6E-D7B3-4C21-AB23-EAFCB1431D66}" presName="spaceRect" presStyleCnt="0"/>
      <dgm:spPr/>
    </dgm:pt>
    <dgm:pt modelId="{22534792-3396-4D0C-BBBD-A494784BBC58}" type="pres">
      <dgm:prSet presAssocID="{E9A6AB6E-D7B3-4C21-AB23-EAFCB1431D66}" presName="textRect" presStyleLbl="revTx" presStyleIdx="13" presStyleCnt="14">
        <dgm:presLayoutVars>
          <dgm:chMax val="1"/>
          <dgm:chPref val="1"/>
        </dgm:presLayoutVars>
      </dgm:prSet>
      <dgm:spPr/>
    </dgm:pt>
  </dgm:ptLst>
  <dgm:cxnLst>
    <dgm:cxn modelId="{A9154303-8225-4248-91DC-1B0156A35F07}" srcId="{01A66772-F185-4D58-B8BB-E9370D7A7A2B}" destId="{49225C73-1633-42F1-AB3B-7CB183E5F8B8}" srcOrd="5" destOrd="0" parTransId="{1A0E2090-1D4F-438A-8766-B6030CE01ADD}" sibTransId="{9646853A-8964-4519-A5B1-0B7D18B2983D}"/>
    <dgm:cxn modelId="{3C37650C-8B61-428C-916D-A4534110D811}" type="presOf" srcId="{86298548-AB51-48C3-A426-E94F2B4A0BC3}" destId="{651F10D8-E6A6-4B25-BCB5-102739D11FB8}" srcOrd="0" destOrd="0" presId="urn:microsoft.com/office/officeart/2018/5/layout/IconCircleLabelList"/>
    <dgm:cxn modelId="{2F250427-0A0A-4A3B-9D89-79E9B09AF420}" type="presOf" srcId="{31FB394A-0090-49DE-896C-D39BB73228EF}" destId="{7D13258B-C3A5-4BA0-A40A-3AAA1F098FD4}" srcOrd="0" destOrd="0" presId="urn:microsoft.com/office/officeart/2018/5/layout/IconCircleLabelList"/>
    <dgm:cxn modelId="{5228EE2D-DFAA-4B4C-9A2E-DBF152755A38}" srcId="{01A66772-F185-4D58-B8BB-E9370D7A7A2B}" destId="{D9D21A0A-FC95-4EAB-9199-406FB94573B4}" srcOrd="7" destOrd="0" parTransId="{DDA08F81-B021-4094-8E06-9C72A97D1AF6}" sibTransId="{D403B3D9-D010-47DE-9459-1140D6C73665}"/>
    <dgm:cxn modelId="{9E52B95E-B760-4839-A10C-AB4BDF41B2CB}" type="presOf" srcId="{E9A6AB6E-D7B3-4C21-AB23-EAFCB1431D66}" destId="{22534792-3396-4D0C-BBBD-A494784BBC58}" srcOrd="0" destOrd="0" presId="urn:microsoft.com/office/officeart/2018/5/layout/IconCircleLabelList"/>
    <dgm:cxn modelId="{8389DA64-13DD-43B5-8553-498BA0E5A557}" type="presOf" srcId="{533C07BF-E776-4F46-BFEB-0A8A1377EB89}" destId="{339D4985-0E7A-466B-815D-18B887105F5A}"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2F9F046D-B329-47E3-8C3B-311017D62C7C}" srcId="{01A66772-F185-4D58-B8BB-E9370D7A7A2B}" destId="{5FC4D631-4986-4497-8FE0-B013F04C75F2}" srcOrd="12" destOrd="0" parTransId="{D2CDB8AC-56E6-4039-80D7-0D38688FCF1C}" sibTransId="{95EC1906-F12B-4816-8CAB-02404C858665}"/>
    <dgm:cxn modelId="{1496FC70-DB8B-48D4-98DE-DD2856E389EE}" type="presOf" srcId="{1C383F32-22E8-4F62-A3E0-BDC3D5F48992}" destId="{1AEDC777-00B3-41D7-9AE1-23D741E941C3}" srcOrd="0" destOrd="0" presId="urn:microsoft.com/office/officeart/2018/5/layout/IconCircleLabelList"/>
    <dgm:cxn modelId="{4DEFB87D-7682-4389-9202-E1CFC9E71311}" srcId="{01A66772-F185-4D58-B8BB-E9370D7A7A2B}" destId="{1AFD7882-B055-4174-85D8-281FF4992FFF}" srcOrd="11" destOrd="0" parTransId="{AC17B592-CF9A-495D-9789-AD829CDD19FB}" sibTransId="{F65DED2D-A495-4CF8-9DAF-6031F2D811C7}"/>
    <dgm:cxn modelId="{C4CCE57E-E871-46D6-BAD5-880252C95D22}" srcId="{01A66772-F185-4D58-B8BB-E9370D7A7A2B}" destId="{1C383F32-22E8-4F62-A3E0-BDC3D5F48992}" srcOrd="6" destOrd="0" parTransId="{A7920A2F-3244-4159-AF04-6A1D38B7B317}" sibTransId="{8500F72A-2C6D-4FDF-9C1D-CA691380EB0B}"/>
    <dgm:cxn modelId="{85E29D88-D372-4997-B45D-3E8BDD1B6498}" srcId="{01A66772-F185-4D58-B8BB-E9370D7A7A2B}" destId="{75981B61-8204-4325-BDC0-4AE9284A827C}" srcOrd="4" destOrd="0" parTransId="{23E9A9B8-30F9-4AD0-BA6D-3529054F90D6}" sibTransId="{DD59B9B8-3898-426C-B53B-8E4600024EAA}"/>
    <dgm:cxn modelId="{6DC02F89-1BDB-46B5-B7FA-7E05BB484B49}" type="presOf" srcId="{5FC4D631-4986-4497-8FE0-B013F04C75F2}" destId="{DBC6DCC9-A718-4991-955D-FC9082927EF4}" srcOrd="0" destOrd="0" presId="urn:microsoft.com/office/officeart/2018/5/layout/IconCircleLabelList"/>
    <dgm:cxn modelId="{CB77A489-A563-42B3-9518-A9609EB179CA}" srcId="{01A66772-F185-4D58-B8BB-E9370D7A7A2B}" destId="{3BB73796-9F86-4EA4-BE41-E965E3E7AD87}" srcOrd="3" destOrd="0" parTransId="{1EB0FC07-242E-4510-9D9A-CBCF211AF11B}" sibTransId="{9C31917B-8149-49A5-BDB1-3879BD308E72}"/>
    <dgm:cxn modelId="{C20E9EA7-7FCB-4776-B98F-E1468BC69B94}" srcId="{01A66772-F185-4D58-B8BB-E9370D7A7A2B}" destId="{7675DB03-7042-412A-9CAA-8D7C44BDA1E9}" srcOrd="9" destOrd="0" parTransId="{F288241B-7BE8-45C6-8990-1E4872EF6DF6}" sibTransId="{C530393A-DBB1-4058-A4D7-827FA0C32AD2}"/>
    <dgm:cxn modelId="{90FF32B4-FE0A-495A-A0DF-2571BD8C2885}" srcId="{01A66772-F185-4D58-B8BB-E9370D7A7A2B}" destId="{ACD8221E-169E-4C45-B63A-1FD05DC2C391}" srcOrd="8" destOrd="0" parTransId="{85219CEA-0C71-4EAA-BC28-CDF9B242A04E}" sibTransId="{F5769C46-96B4-4A16-85C5-671B936FA82E}"/>
    <dgm:cxn modelId="{C5D743B6-AB78-40E9-AEC9-F50BA3AD3E16}" type="presOf" srcId="{D9D21A0A-FC95-4EAB-9199-406FB94573B4}" destId="{046F98B6-F028-44B0-B22F-33F3052F633A}" srcOrd="0" destOrd="0" presId="urn:microsoft.com/office/officeart/2018/5/layout/IconCircleLabelList"/>
    <dgm:cxn modelId="{BB9B0CC6-3990-4A7B-934F-8FBA1C84DE0D}" type="presOf" srcId="{3BB73796-9F86-4EA4-BE41-E965E3E7AD87}" destId="{113E9037-5F1D-439A-A24A-216D8EEF59A1}" srcOrd="0" destOrd="0" presId="urn:microsoft.com/office/officeart/2018/5/layout/IconCircleLabelList"/>
    <dgm:cxn modelId="{B1928CCA-2B61-4C8A-9793-7C19062ACF7E}" srcId="{01A66772-F185-4D58-B8BB-E9370D7A7A2B}" destId="{E9A6AB6E-D7B3-4C21-AB23-EAFCB1431D66}" srcOrd="13" destOrd="0" parTransId="{670E57BD-B5F0-469D-85DF-4A656CBF9021}" sibTransId="{15589625-63C9-4330-9828-7E9684E85206}"/>
    <dgm:cxn modelId="{B46A4DCC-5B01-46FE-914D-4F41248C79E1}" type="presOf" srcId="{1AFD7882-B055-4174-85D8-281FF4992FFF}" destId="{84F66FBD-AF0D-4014-82F3-6A4326D39B41}" srcOrd="0" destOrd="0" presId="urn:microsoft.com/office/officeart/2018/5/layout/IconCircleLabelList"/>
    <dgm:cxn modelId="{A89E16D2-9D6A-4F58-AF5D-6DC57A970A4C}" type="presOf" srcId="{7675DB03-7042-412A-9CAA-8D7C44BDA1E9}" destId="{6E7FB51F-BDC4-4B9D-B6D4-91F41129202B}" srcOrd="0" destOrd="0" presId="urn:microsoft.com/office/officeart/2018/5/layout/IconCircleLabelList"/>
    <dgm:cxn modelId="{355227E3-55E0-4343-BC8D-FC0EB1694F48}" type="presOf" srcId="{40FC4FFE-8987-4A26-B7F4-8A516F18ADAE}" destId="{127117FB-F8A7-4A20-A8A7-EC686DDC76D0}" srcOrd="0" destOrd="0" presId="urn:microsoft.com/office/officeart/2018/5/layout/IconCircleLabelList"/>
    <dgm:cxn modelId="{BDDA48E4-D39B-462C-9C79-6AC043A47783}" srcId="{01A66772-F185-4D58-B8BB-E9370D7A7A2B}" destId="{533C07BF-E776-4F46-BFEB-0A8A1377EB89}" srcOrd="1" destOrd="0" parTransId="{070CB593-871A-4A9F-8E68-63B15D6F33A3}" sibTransId="{B060EDAA-68B8-4977-ADC6-90B77C7B9EE5}"/>
    <dgm:cxn modelId="{F7E9BAEB-DFF1-4170-A294-E66C8593AE1E}" type="presOf" srcId="{75981B61-8204-4325-BDC0-4AE9284A827C}" destId="{93030BA5-3B29-4625-9FF0-56AE77EDF614}" srcOrd="0" destOrd="0" presId="urn:microsoft.com/office/officeart/2018/5/layout/IconCircleLabelList"/>
    <dgm:cxn modelId="{B0D810EC-EE50-4398-A4AF-4122675241D3}" srcId="{01A66772-F185-4D58-B8BB-E9370D7A7A2B}" destId="{31FB394A-0090-49DE-896C-D39BB73228EF}" srcOrd="10" destOrd="0" parTransId="{FFDC9140-0251-436D-BE76-6AE30CC8CDDF}" sibTransId="{E22259DE-ADDE-405C-89AF-8C56F33B7F17}"/>
    <dgm:cxn modelId="{FDC9B3FC-E4DF-460D-9FDB-28B11CA7FAFA}" type="presOf" srcId="{ACD8221E-169E-4C45-B63A-1FD05DC2C391}" destId="{B7A73DBE-040B-4AB6-8E45-2075B69D8288}" srcOrd="0" destOrd="0" presId="urn:microsoft.com/office/officeart/2018/5/layout/IconCircleLabelList"/>
    <dgm:cxn modelId="{2EB0B6FF-F563-42EE-B9A1-04B3D1DB1B69}" srcId="{01A66772-F185-4D58-B8BB-E9370D7A7A2B}" destId="{86298548-AB51-48C3-A426-E94F2B4A0BC3}" srcOrd="2" destOrd="0" parTransId="{2C88591D-E1E5-496F-BE4F-0958D8E9E64B}" sibTransId="{1917C8DF-264D-4F7F-8099-D1524E58DBAE}"/>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B855DA5-C752-454D-82AC-B40901077101}" type="presParOf" srcId="{50B3CE7C-E10B-4E23-BD93-03664997C932}" destId="{B84CD879-7D3B-44C2-99EC-0AA97D1E922F}" srcOrd="2" destOrd="0" presId="urn:microsoft.com/office/officeart/2018/5/layout/IconCircleLabelList"/>
    <dgm:cxn modelId="{C64D4539-EFED-49A9-9981-D842F4E8C3A1}" type="presParOf" srcId="{B84CD879-7D3B-44C2-99EC-0AA97D1E922F}" destId="{FE8DBFE9-EBCF-4ECE-8560-5E1BE025A467}" srcOrd="0" destOrd="0" presId="urn:microsoft.com/office/officeart/2018/5/layout/IconCircleLabelList"/>
    <dgm:cxn modelId="{2E53C43C-77B3-4761-ADA9-F8E0AC1313B0}" type="presParOf" srcId="{B84CD879-7D3B-44C2-99EC-0AA97D1E922F}" destId="{447FDCD9-3BC5-4F9E-9E72-62E3EFE8F921}" srcOrd="1" destOrd="0" presId="urn:microsoft.com/office/officeart/2018/5/layout/IconCircleLabelList"/>
    <dgm:cxn modelId="{94F6CFC6-C496-47DF-8C7B-17EA80C46A28}" type="presParOf" srcId="{B84CD879-7D3B-44C2-99EC-0AA97D1E922F}" destId="{673AE51C-8BF5-465A-8A30-F1A66CA1FA98}" srcOrd="2" destOrd="0" presId="urn:microsoft.com/office/officeart/2018/5/layout/IconCircleLabelList"/>
    <dgm:cxn modelId="{6CCCAED1-8EDA-4BE3-A301-DA4DE0983DAB}" type="presParOf" srcId="{B84CD879-7D3B-44C2-99EC-0AA97D1E922F}" destId="{339D4985-0E7A-466B-815D-18B887105F5A}" srcOrd="3" destOrd="0" presId="urn:microsoft.com/office/officeart/2018/5/layout/IconCircleLabelList"/>
    <dgm:cxn modelId="{A074CA10-425B-4199-B859-C4961A68C219}" type="presParOf" srcId="{50B3CE7C-E10B-4E23-BD93-03664997C932}" destId="{D8BEADE2-3372-4B69-B883-FE69ADD01CD6}" srcOrd="3" destOrd="0" presId="urn:microsoft.com/office/officeart/2018/5/layout/IconCircleLabelList"/>
    <dgm:cxn modelId="{7DE81C22-64B6-4A99-A076-E3171279B889}" type="presParOf" srcId="{50B3CE7C-E10B-4E23-BD93-03664997C932}" destId="{1DBEB0E8-E643-4865-9988-56AA86AC2D10}" srcOrd="4" destOrd="0" presId="urn:microsoft.com/office/officeart/2018/5/layout/IconCircleLabelList"/>
    <dgm:cxn modelId="{14D37C56-5BC8-42C6-8422-BFE74756664C}" type="presParOf" srcId="{1DBEB0E8-E643-4865-9988-56AA86AC2D10}" destId="{4C4DBAE4-FB7E-4815-B17F-CCC8256909E6}" srcOrd="0" destOrd="0" presId="urn:microsoft.com/office/officeart/2018/5/layout/IconCircleLabelList"/>
    <dgm:cxn modelId="{D7B05E2B-0196-4C9C-AA7F-23D223FC258E}" type="presParOf" srcId="{1DBEB0E8-E643-4865-9988-56AA86AC2D10}" destId="{88E94761-1DD0-4E2B-AA67-8CDA8B77E7AA}" srcOrd="1" destOrd="0" presId="urn:microsoft.com/office/officeart/2018/5/layout/IconCircleLabelList"/>
    <dgm:cxn modelId="{886E9EFA-CE65-464C-A122-F841FFA67191}" type="presParOf" srcId="{1DBEB0E8-E643-4865-9988-56AA86AC2D10}" destId="{59B149F3-867C-4127-92BC-83B72D929A91}" srcOrd="2" destOrd="0" presId="urn:microsoft.com/office/officeart/2018/5/layout/IconCircleLabelList"/>
    <dgm:cxn modelId="{3708898E-50B1-4406-86F2-7F1D7E9F2129}" type="presParOf" srcId="{1DBEB0E8-E643-4865-9988-56AA86AC2D10}" destId="{651F10D8-E6A6-4B25-BCB5-102739D11FB8}" srcOrd="3" destOrd="0" presId="urn:microsoft.com/office/officeart/2018/5/layout/IconCircleLabelList"/>
    <dgm:cxn modelId="{77BEB29C-E780-43E5-BE1B-EC22F0B838ED}" type="presParOf" srcId="{50B3CE7C-E10B-4E23-BD93-03664997C932}" destId="{7877DD7D-6C4D-4879-A566-7DE03C75180A}" srcOrd="5" destOrd="0" presId="urn:microsoft.com/office/officeart/2018/5/layout/IconCircleLabelList"/>
    <dgm:cxn modelId="{D64DAAD6-DB14-4E35-A277-A84221F66816}" type="presParOf" srcId="{50B3CE7C-E10B-4E23-BD93-03664997C932}" destId="{84F104FC-AC5D-48A4-A2D8-50AB47571A74}" srcOrd="6" destOrd="0" presId="urn:microsoft.com/office/officeart/2018/5/layout/IconCircleLabelList"/>
    <dgm:cxn modelId="{F0EB7DED-E0D4-4610-A223-65E17E9F6135}" type="presParOf" srcId="{84F104FC-AC5D-48A4-A2D8-50AB47571A74}" destId="{87570607-C582-446F-9D50-27A0A0EFEE55}" srcOrd="0" destOrd="0" presId="urn:microsoft.com/office/officeart/2018/5/layout/IconCircleLabelList"/>
    <dgm:cxn modelId="{46D37751-ABF0-4BD9-97BD-C26005536946}" type="presParOf" srcId="{84F104FC-AC5D-48A4-A2D8-50AB47571A74}" destId="{7F146051-2485-4D52-8FCA-FB81F676D2DB}" srcOrd="1" destOrd="0" presId="urn:microsoft.com/office/officeart/2018/5/layout/IconCircleLabelList"/>
    <dgm:cxn modelId="{A559B2B9-7416-4065-B6C8-2001AC96E110}" type="presParOf" srcId="{84F104FC-AC5D-48A4-A2D8-50AB47571A74}" destId="{B5728498-AF68-4D96-B216-780C2D180133}" srcOrd="2" destOrd="0" presId="urn:microsoft.com/office/officeart/2018/5/layout/IconCircleLabelList"/>
    <dgm:cxn modelId="{AC37C28E-2113-4D07-9F61-8A57DA4BDAD7}" type="presParOf" srcId="{84F104FC-AC5D-48A4-A2D8-50AB47571A74}" destId="{113E9037-5F1D-439A-A24A-216D8EEF59A1}" srcOrd="3" destOrd="0" presId="urn:microsoft.com/office/officeart/2018/5/layout/IconCircleLabelList"/>
    <dgm:cxn modelId="{D9A31F00-81AF-4AD7-9F04-1311490F5B73}" type="presParOf" srcId="{50B3CE7C-E10B-4E23-BD93-03664997C932}" destId="{FFF34C65-5D14-404F-BCC2-3FBC0EB31898}" srcOrd="7" destOrd="0" presId="urn:microsoft.com/office/officeart/2018/5/layout/IconCircleLabelList"/>
    <dgm:cxn modelId="{CF11ADE7-FF86-4D28-9DA0-B541B9845212}" type="presParOf" srcId="{50B3CE7C-E10B-4E23-BD93-03664997C932}" destId="{2CA5BA22-737C-4180-AADB-E4CF40CAB725}" srcOrd="8" destOrd="0" presId="urn:microsoft.com/office/officeart/2018/5/layout/IconCircleLabelList"/>
    <dgm:cxn modelId="{D1CCECAB-6EF1-4E18-9F95-0C03A142D70E}" type="presParOf" srcId="{2CA5BA22-737C-4180-AADB-E4CF40CAB725}" destId="{699810CD-F28D-4984-B397-BEDE8D892424}" srcOrd="0" destOrd="0" presId="urn:microsoft.com/office/officeart/2018/5/layout/IconCircleLabelList"/>
    <dgm:cxn modelId="{FE6BAE19-F71A-4349-A85A-25DFE4F91C41}" type="presParOf" srcId="{2CA5BA22-737C-4180-AADB-E4CF40CAB725}" destId="{6FB86732-4E33-421E-A021-838DC36E80A4}" srcOrd="1" destOrd="0" presId="urn:microsoft.com/office/officeart/2018/5/layout/IconCircleLabelList"/>
    <dgm:cxn modelId="{2EDBCD76-2E76-44AD-9FC4-B777F3309FDC}" type="presParOf" srcId="{2CA5BA22-737C-4180-AADB-E4CF40CAB725}" destId="{A097BABA-8D9B-47F6-A92E-384785D12901}" srcOrd="2" destOrd="0" presId="urn:microsoft.com/office/officeart/2018/5/layout/IconCircleLabelList"/>
    <dgm:cxn modelId="{12EBDABD-3E0F-4284-8F4A-87ABC208DF6C}" type="presParOf" srcId="{2CA5BA22-737C-4180-AADB-E4CF40CAB725}" destId="{93030BA5-3B29-4625-9FF0-56AE77EDF614}" srcOrd="3" destOrd="0" presId="urn:microsoft.com/office/officeart/2018/5/layout/IconCircleLabelList"/>
    <dgm:cxn modelId="{89C18351-6E29-4210-BC5C-6F6FB399D099}" type="presParOf" srcId="{50B3CE7C-E10B-4E23-BD93-03664997C932}" destId="{2FE5EDB5-53BD-4A6A-8E8A-9F2A51400213}" srcOrd="9" destOrd="0" presId="urn:microsoft.com/office/officeart/2018/5/layout/IconCircleLabelList"/>
    <dgm:cxn modelId="{2772E199-56B0-4310-A55E-67D00CA3E59E}" type="presParOf" srcId="{50B3CE7C-E10B-4E23-BD93-03664997C932}" destId="{C998AB0A-577D-44AA-A068-F634DDE7BD47}" srcOrd="10"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11" destOrd="0" presId="urn:microsoft.com/office/officeart/2018/5/layout/IconCircleLabelList"/>
    <dgm:cxn modelId="{3A7F4DB9-1469-4F58-B633-24B7EEE084D1}" type="presParOf" srcId="{50B3CE7C-E10B-4E23-BD93-03664997C932}" destId="{ECFA770B-DE2C-4683-A038-58D0FE44BC27}" srcOrd="12"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 modelId="{3BA0A650-0A3A-4194-A03F-8D5E08A84FC5}" type="presParOf" srcId="{50B3CE7C-E10B-4E23-BD93-03664997C932}" destId="{BCF1D43A-5C6D-42C1-BFA2-8E587B98214F}" srcOrd="13" destOrd="0" presId="urn:microsoft.com/office/officeart/2018/5/layout/IconCircleLabelList"/>
    <dgm:cxn modelId="{1C407AF3-29F0-4A3A-9E33-F265B0692FF3}" type="presParOf" srcId="{50B3CE7C-E10B-4E23-BD93-03664997C932}" destId="{5234A1F9-B007-4B65-9034-1BCDE2F7E113}" srcOrd="14" destOrd="0" presId="urn:microsoft.com/office/officeart/2018/5/layout/IconCircleLabelList"/>
    <dgm:cxn modelId="{E6693730-FCFC-4C2B-8059-AADA16F9E498}" type="presParOf" srcId="{5234A1F9-B007-4B65-9034-1BCDE2F7E113}" destId="{E08C81B0-EC08-4CFA-ABC1-56A81EADA6B3}" srcOrd="0" destOrd="0" presId="urn:microsoft.com/office/officeart/2018/5/layout/IconCircleLabelList"/>
    <dgm:cxn modelId="{8CEEA1F7-59ED-44BC-A032-A123312EBE36}" type="presParOf" srcId="{5234A1F9-B007-4B65-9034-1BCDE2F7E113}" destId="{89777439-0745-440F-AB01-EB34F6BA6642}" srcOrd="1" destOrd="0" presId="urn:microsoft.com/office/officeart/2018/5/layout/IconCircleLabelList"/>
    <dgm:cxn modelId="{2DAE2769-E26A-4BD4-9964-F04B5F01BBD6}" type="presParOf" srcId="{5234A1F9-B007-4B65-9034-1BCDE2F7E113}" destId="{BCDB4F5B-E585-45D3-9055-412645A539F2}" srcOrd="2" destOrd="0" presId="urn:microsoft.com/office/officeart/2018/5/layout/IconCircleLabelList"/>
    <dgm:cxn modelId="{27A80A3E-4D2D-4E69-BDBA-E91D76E6C674}" type="presParOf" srcId="{5234A1F9-B007-4B65-9034-1BCDE2F7E113}" destId="{046F98B6-F028-44B0-B22F-33F3052F633A}" srcOrd="3" destOrd="0" presId="urn:microsoft.com/office/officeart/2018/5/layout/IconCircleLabelList"/>
    <dgm:cxn modelId="{79239DFE-48CA-4672-85CE-B9C565C0D088}" type="presParOf" srcId="{50B3CE7C-E10B-4E23-BD93-03664997C932}" destId="{AAE3D765-0DCE-448D-9932-C918CBA86DCE}" srcOrd="15" destOrd="0" presId="urn:microsoft.com/office/officeart/2018/5/layout/IconCircleLabelList"/>
    <dgm:cxn modelId="{3E07C084-85F0-45FF-A970-202839DADACF}" type="presParOf" srcId="{50B3CE7C-E10B-4E23-BD93-03664997C932}" destId="{50565C8F-B778-42B1-9798-E588A0136C9F}" srcOrd="16" destOrd="0" presId="urn:microsoft.com/office/officeart/2018/5/layout/IconCircleLabelList"/>
    <dgm:cxn modelId="{E747E737-9F22-4F3D-A09C-FB1F445D052B}" type="presParOf" srcId="{50565C8F-B778-42B1-9798-E588A0136C9F}" destId="{33207D19-37E6-40B9-A11A-A959AEF6F68D}" srcOrd="0" destOrd="0" presId="urn:microsoft.com/office/officeart/2018/5/layout/IconCircleLabelList"/>
    <dgm:cxn modelId="{F3460B94-CD47-4B63-9BDB-6F78B635A158}" type="presParOf" srcId="{50565C8F-B778-42B1-9798-E588A0136C9F}" destId="{610459DA-F7E9-41DA-89A8-ACAE5ACEBFFB}" srcOrd="1" destOrd="0" presId="urn:microsoft.com/office/officeart/2018/5/layout/IconCircleLabelList"/>
    <dgm:cxn modelId="{72608F14-BC07-4441-8435-157A04BA9AFC}" type="presParOf" srcId="{50565C8F-B778-42B1-9798-E588A0136C9F}" destId="{36503EDA-848F-4C1B-A710-91D654E7A6A3}" srcOrd="2" destOrd="0" presId="urn:microsoft.com/office/officeart/2018/5/layout/IconCircleLabelList"/>
    <dgm:cxn modelId="{64DF47B2-37D0-4DE3-8DC6-5693FA3BDB64}" type="presParOf" srcId="{50565C8F-B778-42B1-9798-E588A0136C9F}" destId="{B7A73DBE-040B-4AB6-8E45-2075B69D8288}" srcOrd="3" destOrd="0" presId="urn:microsoft.com/office/officeart/2018/5/layout/IconCircleLabelList"/>
    <dgm:cxn modelId="{0DD604E9-9A36-4856-B196-44A1408D5393}" type="presParOf" srcId="{50B3CE7C-E10B-4E23-BD93-03664997C932}" destId="{0F5B998C-789E-4773-B2F4-FC0F2AA5523F}" srcOrd="17" destOrd="0" presId="urn:microsoft.com/office/officeart/2018/5/layout/IconCircleLabelList"/>
    <dgm:cxn modelId="{225D77F1-F45C-42B0-98D7-37DE461ED86C}" type="presParOf" srcId="{50B3CE7C-E10B-4E23-BD93-03664997C932}" destId="{D914C0B9-9DC7-446F-8ADC-FE1948FE154B}" srcOrd="18" destOrd="0" presId="urn:microsoft.com/office/officeart/2018/5/layout/IconCircleLabelList"/>
    <dgm:cxn modelId="{887865A2-D3D4-45C8-902A-75736F8C134B}" type="presParOf" srcId="{D914C0B9-9DC7-446F-8ADC-FE1948FE154B}" destId="{BCE0B334-C21C-4AF5-ABB8-1C1D5FE33D13}" srcOrd="0" destOrd="0" presId="urn:microsoft.com/office/officeart/2018/5/layout/IconCircleLabelList"/>
    <dgm:cxn modelId="{D6573F16-F02A-4163-BF5D-912BF59B6FB6}" type="presParOf" srcId="{D914C0B9-9DC7-446F-8ADC-FE1948FE154B}" destId="{BA383E41-1F8F-4AA6-A4EF-14120387C223}" srcOrd="1" destOrd="0" presId="urn:microsoft.com/office/officeart/2018/5/layout/IconCircleLabelList"/>
    <dgm:cxn modelId="{4D39B2A3-14E5-4A24-96E3-F91DA2081B10}" type="presParOf" srcId="{D914C0B9-9DC7-446F-8ADC-FE1948FE154B}" destId="{7F589315-6BA5-4D28-B336-8667C85F8F80}" srcOrd="2" destOrd="0" presId="urn:microsoft.com/office/officeart/2018/5/layout/IconCircleLabelList"/>
    <dgm:cxn modelId="{0F8D2CD4-C29F-4FF1-ADFC-3BDC03795DFD}" type="presParOf" srcId="{D914C0B9-9DC7-446F-8ADC-FE1948FE154B}" destId="{6E7FB51F-BDC4-4B9D-B6D4-91F41129202B}" srcOrd="3" destOrd="0" presId="urn:microsoft.com/office/officeart/2018/5/layout/IconCircleLabelList"/>
    <dgm:cxn modelId="{5E61D800-FA69-4E92-82F4-D9296F7258C4}" type="presParOf" srcId="{50B3CE7C-E10B-4E23-BD93-03664997C932}" destId="{FC3CE185-0D0F-4F63-BD75-2C6614CFD70E}" srcOrd="19" destOrd="0" presId="urn:microsoft.com/office/officeart/2018/5/layout/IconCircleLabelList"/>
    <dgm:cxn modelId="{66B4F6AC-FD93-46D4-AB6F-F8A1B1254CDE}" type="presParOf" srcId="{50B3CE7C-E10B-4E23-BD93-03664997C932}" destId="{B2F2608F-78BE-4FF7-9B0A-AE77CCC551AA}" srcOrd="20" destOrd="0" presId="urn:microsoft.com/office/officeart/2018/5/layout/IconCircleLabelList"/>
    <dgm:cxn modelId="{83A3DD36-5F2C-4FC2-95F3-596770B45E16}" type="presParOf" srcId="{B2F2608F-78BE-4FF7-9B0A-AE77CCC551AA}" destId="{B1D8D3B2-D56A-4CAB-9853-E5CE279181E1}" srcOrd="0" destOrd="0" presId="urn:microsoft.com/office/officeart/2018/5/layout/IconCircleLabelList"/>
    <dgm:cxn modelId="{674EFECA-B9C3-459D-8481-A6B3F16B7AED}" type="presParOf" srcId="{B2F2608F-78BE-4FF7-9B0A-AE77CCC551AA}" destId="{CEB13492-6D22-42F6-AE17-13665CD559AB}" srcOrd="1" destOrd="0" presId="urn:microsoft.com/office/officeart/2018/5/layout/IconCircleLabelList"/>
    <dgm:cxn modelId="{8DD921AE-0A3B-4179-A8D5-4CC0F2002C34}" type="presParOf" srcId="{B2F2608F-78BE-4FF7-9B0A-AE77CCC551AA}" destId="{4F882F5F-4BC3-4BD2-848D-FC62546D84C7}" srcOrd="2" destOrd="0" presId="urn:microsoft.com/office/officeart/2018/5/layout/IconCircleLabelList"/>
    <dgm:cxn modelId="{49C9FEFB-EF2E-4DF9-A5A8-2FE0F9C0541B}" type="presParOf" srcId="{B2F2608F-78BE-4FF7-9B0A-AE77CCC551AA}" destId="{7D13258B-C3A5-4BA0-A40A-3AAA1F098FD4}" srcOrd="3" destOrd="0" presId="urn:microsoft.com/office/officeart/2018/5/layout/IconCircleLabelList"/>
    <dgm:cxn modelId="{B15CE5CA-ED69-4B4F-857C-076D246ECA89}" type="presParOf" srcId="{50B3CE7C-E10B-4E23-BD93-03664997C932}" destId="{61445C86-72F3-4FF6-BDDA-237A5068FF3F}" srcOrd="21" destOrd="0" presId="urn:microsoft.com/office/officeart/2018/5/layout/IconCircleLabelList"/>
    <dgm:cxn modelId="{8E912037-4705-4987-A21B-5E72E05F06DB}" type="presParOf" srcId="{50B3CE7C-E10B-4E23-BD93-03664997C932}" destId="{6D49D1C7-8F9F-432D-945D-BB2155AB73A0}" srcOrd="22" destOrd="0" presId="urn:microsoft.com/office/officeart/2018/5/layout/IconCircleLabelList"/>
    <dgm:cxn modelId="{30595BE9-B1D8-42C7-9F52-9703483661B3}" type="presParOf" srcId="{6D49D1C7-8F9F-432D-945D-BB2155AB73A0}" destId="{8BF0E652-B9E3-4530-BCAD-9FA1CEB0B379}" srcOrd="0" destOrd="0" presId="urn:microsoft.com/office/officeart/2018/5/layout/IconCircleLabelList"/>
    <dgm:cxn modelId="{99FBCF26-E7D0-424D-B556-3AC342718609}" type="presParOf" srcId="{6D49D1C7-8F9F-432D-945D-BB2155AB73A0}" destId="{1624B9A7-EB54-4CF5-A958-C38CF171756C}" srcOrd="1" destOrd="0" presId="urn:microsoft.com/office/officeart/2018/5/layout/IconCircleLabelList"/>
    <dgm:cxn modelId="{4B1BAB83-B9A9-4D83-93EF-3C523BA1AF3D}" type="presParOf" srcId="{6D49D1C7-8F9F-432D-945D-BB2155AB73A0}" destId="{E55D11EE-E357-4E27-85E3-61F6ACCD71B5}" srcOrd="2" destOrd="0" presId="urn:microsoft.com/office/officeart/2018/5/layout/IconCircleLabelList"/>
    <dgm:cxn modelId="{8C8711D6-7E6B-4F57-A58B-EB8D4B745D63}" type="presParOf" srcId="{6D49D1C7-8F9F-432D-945D-BB2155AB73A0}" destId="{84F66FBD-AF0D-4014-82F3-6A4326D39B41}" srcOrd="3" destOrd="0" presId="urn:microsoft.com/office/officeart/2018/5/layout/IconCircleLabelList"/>
    <dgm:cxn modelId="{AD4A61DA-85C9-43A2-80A9-8ACE0C524594}" type="presParOf" srcId="{50B3CE7C-E10B-4E23-BD93-03664997C932}" destId="{56F68E25-CC5A-4BBD-852A-1A1BED2BBB13}" srcOrd="23" destOrd="0" presId="urn:microsoft.com/office/officeart/2018/5/layout/IconCircleLabelList"/>
    <dgm:cxn modelId="{D3FDA40B-10EB-42BB-9B88-ECDDC696E232}" type="presParOf" srcId="{50B3CE7C-E10B-4E23-BD93-03664997C932}" destId="{AF0A8B6B-48F3-4166-9A40-147A0E7605DE}" srcOrd="24" destOrd="0" presId="urn:microsoft.com/office/officeart/2018/5/layout/IconCircleLabelList"/>
    <dgm:cxn modelId="{FF031434-364F-43FF-BADD-7FCE6ADCA184}" type="presParOf" srcId="{AF0A8B6B-48F3-4166-9A40-147A0E7605DE}" destId="{7C0CC6FE-1354-40C9-8B5F-A083827EB36E}" srcOrd="0" destOrd="0" presId="urn:microsoft.com/office/officeart/2018/5/layout/IconCircleLabelList"/>
    <dgm:cxn modelId="{E3FE7683-CAFB-4FDA-BC97-35DB81D20E94}" type="presParOf" srcId="{AF0A8B6B-48F3-4166-9A40-147A0E7605DE}" destId="{99316372-E543-4FB4-AD7A-C9779EDCB405}" srcOrd="1" destOrd="0" presId="urn:microsoft.com/office/officeart/2018/5/layout/IconCircleLabelList"/>
    <dgm:cxn modelId="{D862FB1A-F991-42B9-9B86-7B33FD08A8B8}" type="presParOf" srcId="{AF0A8B6B-48F3-4166-9A40-147A0E7605DE}" destId="{B2E9DD75-F6AB-46E6-AA36-021198EDCA9D}" srcOrd="2" destOrd="0" presId="urn:microsoft.com/office/officeart/2018/5/layout/IconCircleLabelList"/>
    <dgm:cxn modelId="{39A19788-171D-45CC-97EE-440126449AD0}" type="presParOf" srcId="{AF0A8B6B-48F3-4166-9A40-147A0E7605DE}" destId="{DBC6DCC9-A718-4991-955D-FC9082927EF4}" srcOrd="3" destOrd="0" presId="urn:microsoft.com/office/officeart/2018/5/layout/IconCircleLabelList"/>
    <dgm:cxn modelId="{976A3385-1446-4114-8020-C2BF9BF4105D}" type="presParOf" srcId="{50B3CE7C-E10B-4E23-BD93-03664997C932}" destId="{BF704FA1-8DE5-47A9-BCC7-4416D7AA5215}" srcOrd="25" destOrd="0" presId="urn:microsoft.com/office/officeart/2018/5/layout/IconCircleLabelList"/>
    <dgm:cxn modelId="{717D4711-05DF-47BE-BF26-8838D4257343}" type="presParOf" srcId="{50B3CE7C-E10B-4E23-BD93-03664997C932}" destId="{F57E5F55-6B78-4A43-A518-FE22D107F720}" srcOrd="26" destOrd="0" presId="urn:microsoft.com/office/officeart/2018/5/layout/IconCircleLabelList"/>
    <dgm:cxn modelId="{1E309FC5-112D-4C50-A2C4-62D119B03923}" type="presParOf" srcId="{F57E5F55-6B78-4A43-A518-FE22D107F720}" destId="{10117D00-D820-4BE8-ABBA-1544DD29B4EF}" srcOrd="0" destOrd="0" presId="urn:microsoft.com/office/officeart/2018/5/layout/IconCircleLabelList"/>
    <dgm:cxn modelId="{BD2C6262-7092-4C13-9C5F-39FAD2D90958}" type="presParOf" srcId="{F57E5F55-6B78-4A43-A518-FE22D107F720}" destId="{1E119D86-806C-408F-97E0-283652E6BAD8}" srcOrd="1" destOrd="0" presId="urn:microsoft.com/office/officeart/2018/5/layout/IconCircleLabelList"/>
    <dgm:cxn modelId="{DDC01B03-1D05-4CF5-87BD-7C3455888B6A}" type="presParOf" srcId="{F57E5F55-6B78-4A43-A518-FE22D107F720}" destId="{F184348C-EA84-4260-AB1A-81D8395AA0EA}" srcOrd="2" destOrd="0" presId="urn:microsoft.com/office/officeart/2018/5/layout/IconCircleLabelList"/>
    <dgm:cxn modelId="{21E58302-F069-4B61-B11C-0707BD1C5B85}" type="presParOf" srcId="{F57E5F55-6B78-4A43-A518-FE22D107F720}" destId="{22534792-3396-4D0C-BBBD-A494784BBC58}"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custT="1"/>
      <dgm:spPr>
        <a:solidFill>
          <a:srgbClr val="FAC95A"/>
        </a:solidFill>
        <a:ln>
          <a:solidFill>
            <a:schemeClr val="tx1"/>
          </a:solidFill>
        </a:ln>
      </dgm:spPr>
      <dgm:t>
        <a:bodyPr rtlCol="0"/>
        <a:lstStyle/>
        <a:p>
          <a:pPr rtl="0">
            <a:lnSpc>
              <a:spcPct val="100000"/>
            </a:lnSpc>
            <a:defRPr cap="all"/>
          </a:pPr>
          <a:endParaRPr lang="en-GB" sz="1200" b="1"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endParaRPr>
        </a:p>
        <a:p>
          <a:pPr rtl="0">
            <a:lnSpc>
              <a:spcPct val="100000"/>
            </a:lnSpc>
            <a:defRPr cap="all"/>
          </a:pPr>
          <a:r>
            <a:rPr lang="en-GB" sz="1200" b="1"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https://spacecareers.uk/home</a:t>
          </a:r>
          <a:endParaRPr lang="en-GB" sz="1200" b="1" dirty="0">
            <a:solidFill>
              <a:srgbClr val="0070C0"/>
            </a:solidFill>
          </a:endParaRPr>
        </a:p>
        <a:p>
          <a:pPr rtl="0">
            <a:lnSpc>
              <a:spcPct val="100000"/>
            </a:lnSpc>
            <a:defRPr cap="all"/>
          </a:pPr>
          <a:endParaRPr lang="en-gb" sz="1100" dirty="0">
            <a:solidFill>
              <a:srgbClr val="0070C0"/>
            </a:solidFill>
          </a:endParaRP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custT="1"/>
      <dgm:spPr>
        <a:solidFill>
          <a:srgbClr val="FAC95A"/>
        </a:solidFill>
        <a:ln>
          <a:solidFill>
            <a:schemeClr val="tx1"/>
          </a:solidFill>
        </a:ln>
      </dgm:spPr>
      <dgm:t>
        <a:bodyPr rtlCol="0"/>
        <a:lstStyle/>
        <a:p>
          <a:pPr rtl="0">
            <a:lnSpc>
              <a:spcPct val="100000"/>
            </a:lnSpc>
            <a:defRPr cap="all"/>
          </a:pPr>
          <a:endParaRPr lang="en-GB" sz="1200" b="1"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endParaRPr>
        </a:p>
        <a:p>
          <a:pPr rtl="0">
            <a:lnSpc>
              <a:spcPct val="100000"/>
            </a:lnSpc>
            <a:defRPr cap="all"/>
          </a:pPr>
          <a:r>
            <a:rPr lang="en-GB" sz="1200" b="1"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https://www.ukspace.org/careers/</a:t>
          </a:r>
          <a:endParaRPr lang="en-GB" sz="1200" b="1" dirty="0">
            <a:solidFill>
              <a:srgbClr val="0070C0"/>
            </a:solidFill>
          </a:endParaRPr>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a:solidFill>
          <a:srgbClr val="FAC95A"/>
        </a:solidFill>
        <a:ln>
          <a:solidFill>
            <a:schemeClr val="tx1"/>
          </a:solidFill>
        </a:ln>
      </dgm:spPr>
      <dgm:t>
        <a:bodyPr rtlCol="0"/>
        <a:lstStyle/>
        <a:p>
          <a:pPr marL="0" marR="0" lvl="0" indent="0" defTabSz="914400" rtl="0" eaLnBrk="1" fontAlgn="auto" latinLnBrk="0" hangingPunct="1">
            <a:lnSpc>
              <a:spcPct val="100000"/>
            </a:lnSpc>
            <a:spcBef>
              <a:spcPts val="0"/>
            </a:spcBef>
            <a:spcAft>
              <a:spcPts val="0"/>
            </a:spcAft>
            <a:buClrTx/>
            <a:buSzTx/>
            <a:buFontTx/>
            <a:buNone/>
            <a:tabLst/>
            <a:defRPr cap="all"/>
          </a:pPr>
          <a:endParaRPr lang="en-GB" b="1" dirty="0">
            <a:effectLst>
              <a:outerShdw blurRad="50800" dist="50800" dir="5400000" algn="ctr" rotWithShape="0">
                <a:srgbClr val="0070C0"/>
              </a:outerShdw>
            </a:effectLst>
            <a:hlinkClick xmlns:r="http://schemas.openxmlformats.org/officeDocument/2006/relationships" r:id="rId3">
              <a:extLst>
                <a:ext uri="{A12FA001-AC4F-418D-AE19-62706E023703}">
                  <ahyp:hlinkClr xmlns:ahyp="http://schemas.microsoft.com/office/drawing/2018/hyperlinkcolor" val="tx"/>
                </a:ext>
              </a:extLst>
            </a:hlinkClick>
          </a:endParaRPr>
        </a:p>
        <a:p>
          <a:pPr marL="0" marR="0" lvl="0" indent="0" defTabSz="914400" rtl="0" eaLnBrk="1" fontAlgn="auto" latinLnBrk="0" hangingPunct="1">
            <a:lnSpc>
              <a:spcPct val="100000"/>
            </a:lnSpc>
            <a:spcBef>
              <a:spcPts val="0"/>
            </a:spcBef>
            <a:spcAft>
              <a:spcPts val="0"/>
            </a:spcAft>
            <a:buClrTx/>
            <a:buSzTx/>
            <a:buFontTx/>
            <a:buNone/>
            <a:tabLst/>
            <a:defRPr cap="all"/>
          </a:pPr>
          <a:r>
            <a:rPr lang="en-GB" b="1" dirty="0">
              <a:solidFill>
                <a:srgbClr val="0070C0"/>
              </a:solidFill>
              <a:effectLst/>
              <a:hlinkClick xmlns:r="http://schemas.openxmlformats.org/officeDocument/2006/relationships" r:id="rId3">
                <a:extLst>
                  <a:ext uri="{A12FA001-AC4F-418D-AE19-62706E023703}">
                    <ahyp:hlinkClr xmlns:ahyp="http://schemas.microsoft.com/office/drawing/2018/hyperlinkcolor" val="tx"/>
                  </a:ext>
                </a:extLst>
              </a:hlinkClick>
            </a:rPr>
            <a:t>https://www.gov.uk/government/publications/space-related-educational-resources/uksa-careers-leaflet</a:t>
          </a:r>
          <a:r>
            <a:rPr lang="en-GB" b="1" dirty="0">
              <a:solidFill>
                <a:srgbClr val="0070C0"/>
              </a:solidFill>
              <a:effectLst/>
            </a:rPr>
            <a:t> </a:t>
          </a:r>
        </a:p>
        <a:p>
          <a:pPr marL="0" lvl="0" defTabSz="533400" rtl="0">
            <a:lnSpc>
              <a:spcPct val="100000"/>
            </a:lnSpc>
            <a:spcBef>
              <a:spcPct val="0"/>
            </a:spcBef>
            <a:spcAft>
              <a:spcPct val="35000"/>
            </a:spcAft>
            <a:buNone/>
            <a:defRPr cap="all"/>
          </a:pPr>
          <a:endParaRPr lang="en-gb" b="1" dirty="0">
            <a:effectLst>
              <a:outerShdw blurRad="50800" dist="50800" dir="5400000" algn="ctr" rotWithShape="0">
                <a:srgbClr val="0070C0"/>
              </a:outerShdw>
            </a:effectLst>
          </a:endParaRPr>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noFill/>
        <a:ln>
          <a:noFill/>
        </a:ln>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ead with Gears"/>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custLinFactNeighborX="-1194" custLinFactNeighborY="-14956">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noFill/>
        <a:ln>
          <a:noFill/>
        </a:ln>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Excavator with solid fill"/>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custLinFactX="19886" custLinFactNeighborX="100000" custLinFactNeighborY="-14956">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noFill/>
        <a:ln>
          <a:noFill/>
        </a:ln>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ools"/>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custLinFactX="-17500" custLinFactNeighborX="-100000" custLinFactNeighborY="-14956">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custT="1"/>
      <dgm:spPr/>
      <dgm:t>
        <a:bodyPr rtlCol="0"/>
        <a:lstStyle/>
        <a:p>
          <a:pPr>
            <a:lnSpc>
              <a:spcPct val="100000"/>
            </a:lnSpc>
            <a:defRPr cap="all"/>
          </a:pPr>
          <a:r>
            <a:rPr lang="en-GB" sz="1600" dirty="0"/>
            <a:t>Physics</a:t>
          </a:r>
          <a:endParaRPr lang="en-gb" sz="1600" dirty="0"/>
        </a:p>
      </dgm:t>
    </dgm:pt>
    <dgm:pt modelId="{CAD7EF86-FB23-41F6-BF42-040B36DEFDB1}" type="parTrans" cxnId="{C7AD8469-3C68-4AF9-AB82-79B0043AA120}">
      <dgm:prSet/>
      <dgm:spPr/>
      <dgm:t>
        <a:bodyPr rtlCol="0"/>
        <a:lstStyle/>
        <a:p>
          <a:pPr rtl="0"/>
          <a:endParaRPr lang="en-US" sz="1600"/>
        </a:p>
      </dgm:t>
    </dgm:pt>
    <dgm:pt modelId="{5B62599A-5C9B-48E7-896E-EA782AC60C8B}" type="sibTrans" cxnId="{C7AD8469-3C68-4AF9-AB82-79B0043AA120}">
      <dgm:prSet/>
      <dgm:spPr/>
      <dgm:t>
        <a:bodyPr rtlCol="0"/>
        <a:lstStyle/>
        <a:p>
          <a:pPr rtl="0"/>
          <a:endParaRPr lang="en-US" sz="1600"/>
        </a:p>
      </dgm:t>
    </dgm:pt>
    <dgm:pt modelId="{49225C73-1633-42F1-AB3B-7CB183E5F8B8}">
      <dgm:prSet custT="1"/>
      <dgm:spPr/>
      <dgm:t>
        <a:bodyPr rtlCol="0"/>
        <a:lstStyle/>
        <a:p>
          <a:pPr>
            <a:lnSpc>
              <a:spcPct val="100000"/>
            </a:lnSpc>
            <a:defRPr cap="all"/>
          </a:pPr>
          <a:r>
            <a:rPr lang="en-gb" sz="1600"/>
            <a:t>Chemistry</a:t>
          </a:r>
        </a:p>
      </dgm:t>
    </dgm:pt>
    <dgm:pt modelId="{1A0E2090-1D4F-438A-8766-B6030CE01ADD}" type="parTrans" cxnId="{A9154303-8225-4248-91DC-1B0156A35F07}">
      <dgm:prSet/>
      <dgm:spPr/>
      <dgm:t>
        <a:bodyPr rtlCol="0"/>
        <a:lstStyle/>
        <a:p>
          <a:pPr rtl="0"/>
          <a:endParaRPr lang="en-US" sz="1600"/>
        </a:p>
      </dgm:t>
    </dgm:pt>
    <dgm:pt modelId="{9646853A-8964-4519-A5B1-0B7D18B2983D}" type="sibTrans" cxnId="{A9154303-8225-4248-91DC-1B0156A35F07}">
      <dgm:prSet/>
      <dgm:spPr/>
      <dgm:t>
        <a:bodyPr rtlCol="0"/>
        <a:lstStyle/>
        <a:p>
          <a:pPr rtl="0"/>
          <a:endParaRPr lang="en-US" sz="1600"/>
        </a:p>
      </dgm:t>
    </dgm:pt>
    <dgm:pt modelId="{1C383F32-22E8-4F62-A3E0-BDC3D5F48992}">
      <dgm:prSet custT="1"/>
      <dgm:spPr/>
      <dgm:t>
        <a:bodyPr rtlCol="0"/>
        <a:lstStyle/>
        <a:p>
          <a:pPr>
            <a:lnSpc>
              <a:spcPct val="100000"/>
            </a:lnSpc>
            <a:defRPr cap="all"/>
          </a:pPr>
          <a:r>
            <a:rPr lang="en-gb" sz="1600"/>
            <a:t>Biology</a:t>
          </a:r>
        </a:p>
      </dgm:t>
    </dgm:pt>
    <dgm:pt modelId="{A7920A2F-3244-4159-AF04-6A1D38B7B317}" type="parTrans" cxnId="{C4CCE57E-E871-46D6-BAD5-880252C95D22}">
      <dgm:prSet/>
      <dgm:spPr/>
      <dgm:t>
        <a:bodyPr rtlCol="0"/>
        <a:lstStyle/>
        <a:p>
          <a:pPr rtl="0"/>
          <a:endParaRPr lang="en-US" sz="1600"/>
        </a:p>
      </dgm:t>
    </dgm:pt>
    <dgm:pt modelId="{8500F72A-2C6D-4FDF-9C1D-CA691380EB0B}" type="sibTrans" cxnId="{C4CCE57E-E871-46D6-BAD5-880252C95D22}">
      <dgm:prSet/>
      <dgm:spPr/>
      <dgm:t>
        <a:bodyPr rtlCol="0"/>
        <a:lstStyle/>
        <a:p>
          <a:pPr rtl="0"/>
          <a:endParaRPr lang="en-US" sz="1600"/>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solidFill>
          <a:schemeClr val="accent3">
            <a:lumMod val="75000"/>
          </a:schemeClr>
        </a:solidFill>
        <a:ln>
          <a:solidFill>
            <a:schemeClr val="bg1"/>
          </a:solidFill>
        </a:ln>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solidFill>
          <a:schemeClr val="accent2"/>
        </a:solidFill>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9225C73-1633-42F1-AB3B-7CB183E5F8B8}">
      <dgm:prSet custT="1"/>
      <dgm:spPr/>
      <dgm:t>
        <a:bodyPr rtlCol="0"/>
        <a:lstStyle/>
        <a:p>
          <a:pPr>
            <a:lnSpc>
              <a:spcPct val="100000"/>
            </a:lnSpc>
            <a:defRPr cap="all"/>
          </a:pPr>
          <a:r>
            <a:rPr lang="en-GB" sz="1400"/>
            <a:t>E</a:t>
          </a:r>
          <a:r>
            <a:rPr lang="en-gb" sz="1400"/>
            <a:t>arth science</a:t>
          </a:r>
        </a:p>
      </dgm:t>
    </dgm:pt>
    <dgm:pt modelId="{1A0E2090-1D4F-438A-8766-B6030CE01ADD}" type="parTrans" cxnId="{A9154303-8225-4248-91DC-1B0156A35F07}">
      <dgm:prSet/>
      <dgm:spPr/>
      <dgm:t>
        <a:bodyPr rtlCol="0"/>
        <a:lstStyle/>
        <a:p>
          <a:pPr rtl="0"/>
          <a:endParaRPr lang="en-US" sz="1400"/>
        </a:p>
      </dgm:t>
    </dgm:pt>
    <dgm:pt modelId="{9646853A-8964-4519-A5B1-0B7D18B2983D}" type="sibTrans" cxnId="{A9154303-8225-4248-91DC-1B0156A35F07}">
      <dgm:prSet/>
      <dgm:spPr/>
      <dgm:t>
        <a:bodyPr rtlCol="0"/>
        <a:lstStyle/>
        <a:p>
          <a:pPr rtl="0"/>
          <a:endParaRPr lang="en-US" sz="1400"/>
        </a:p>
      </dgm:t>
    </dgm:pt>
    <dgm:pt modelId="{1C383F32-22E8-4F62-A3E0-BDC3D5F48992}">
      <dgm:prSet custT="1"/>
      <dgm:spPr/>
      <dgm:t>
        <a:bodyPr rtlCol="0"/>
        <a:lstStyle/>
        <a:p>
          <a:pPr>
            <a:lnSpc>
              <a:spcPct val="100000"/>
            </a:lnSpc>
            <a:defRPr cap="all"/>
          </a:pPr>
          <a:r>
            <a:rPr lang="en-GB" sz="1400"/>
            <a:t>Ocean-</a:t>
          </a:r>
          <a:r>
            <a:rPr lang="en-GB" sz="1400" err="1"/>
            <a:t>ography</a:t>
          </a:r>
          <a:endParaRPr lang="en-gb" sz="1400"/>
        </a:p>
      </dgm:t>
    </dgm:pt>
    <dgm:pt modelId="{A7920A2F-3244-4159-AF04-6A1D38B7B317}" type="parTrans" cxnId="{C4CCE57E-E871-46D6-BAD5-880252C95D22}">
      <dgm:prSet/>
      <dgm:spPr/>
      <dgm:t>
        <a:bodyPr rtlCol="0"/>
        <a:lstStyle/>
        <a:p>
          <a:pPr rtl="0"/>
          <a:endParaRPr lang="en-US" sz="1400"/>
        </a:p>
      </dgm:t>
    </dgm:pt>
    <dgm:pt modelId="{8500F72A-2C6D-4FDF-9C1D-CA691380EB0B}" type="sibTrans" cxnId="{C4CCE57E-E871-46D6-BAD5-880252C95D22}">
      <dgm:prSet/>
      <dgm:spPr/>
      <dgm:t>
        <a:bodyPr rtlCol="0"/>
        <a:lstStyle/>
        <a:p>
          <a:pPr rtl="0"/>
          <a:endParaRPr lang="en-US" sz="1400"/>
        </a:p>
      </dgm:t>
    </dgm:pt>
    <dgm:pt modelId="{40FC4FFE-8987-4A26-B7F4-8A516F18ADAE}">
      <dgm:prSet custT="1"/>
      <dgm:spPr/>
      <dgm:t>
        <a:bodyPr rtlCol="0"/>
        <a:lstStyle/>
        <a:p>
          <a:pPr>
            <a:lnSpc>
              <a:spcPct val="100000"/>
            </a:lnSpc>
            <a:defRPr cap="all"/>
          </a:pPr>
          <a:r>
            <a:rPr lang="en-GB" sz="1400"/>
            <a:t>Geology</a:t>
          </a:r>
          <a:endParaRPr lang="en-gb" sz="1400"/>
        </a:p>
      </dgm:t>
    </dgm:pt>
    <dgm:pt modelId="{5B62599A-5C9B-48E7-896E-EA782AC60C8B}" type="sibTrans" cxnId="{C7AD8469-3C68-4AF9-AB82-79B0043AA120}">
      <dgm:prSet/>
      <dgm:spPr/>
      <dgm:t>
        <a:bodyPr rtlCol="0"/>
        <a:lstStyle/>
        <a:p>
          <a:pPr rtl="0"/>
          <a:endParaRPr lang="en-US" sz="1400"/>
        </a:p>
      </dgm:t>
    </dgm:pt>
    <dgm:pt modelId="{CAD7EF86-FB23-41F6-BF42-040B36DEFDB1}" type="parTrans" cxnId="{C7AD8469-3C68-4AF9-AB82-79B0043AA120}">
      <dgm:prSet/>
      <dgm:spPr/>
      <dgm:t>
        <a:bodyPr rtlCol="0"/>
        <a:lstStyle/>
        <a:p>
          <a:pPr rtl="0"/>
          <a:endParaRPr lang="en-US" sz="1400"/>
        </a:p>
      </dgm:t>
    </dgm:pt>
    <dgm:pt modelId="{533C07BF-E776-4F46-BFEB-0A8A1377EB89}">
      <dgm:prSet custT="1"/>
      <dgm:spPr/>
      <dgm:t>
        <a:bodyPr rtlCol="0"/>
        <a:lstStyle/>
        <a:p>
          <a:pPr>
            <a:lnSpc>
              <a:spcPct val="100000"/>
            </a:lnSpc>
            <a:defRPr cap="all"/>
          </a:pPr>
          <a:r>
            <a:rPr lang="en-GB" sz="1400"/>
            <a:t>Astronomy</a:t>
          </a:r>
          <a:endParaRPr lang="en-gb" sz="1400"/>
        </a:p>
      </dgm:t>
    </dgm:pt>
    <dgm:pt modelId="{070CB593-871A-4A9F-8E68-63B15D6F33A3}" type="parTrans" cxnId="{BDDA48E4-D39B-462C-9C79-6AC043A47783}">
      <dgm:prSet/>
      <dgm:spPr/>
      <dgm:t>
        <a:bodyPr/>
        <a:lstStyle/>
        <a:p>
          <a:endParaRPr lang="en-GB" sz="1400"/>
        </a:p>
      </dgm:t>
    </dgm:pt>
    <dgm:pt modelId="{B060EDAA-68B8-4977-ADC6-90B77C7B9EE5}" type="sibTrans" cxnId="{BDDA48E4-D39B-462C-9C79-6AC043A47783}">
      <dgm:prSet/>
      <dgm:spPr/>
      <dgm:t>
        <a:bodyPr/>
        <a:lstStyle/>
        <a:p>
          <a:endParaRPr lang="en-GB" sz="1400"/>
        </a:p>
      </dgm:t>
    </dgm:pt>
    <dgm:pt modelId="{86298548-AB51-48C3-A426-E94F2B4A0BC3}">
      <dgm:prSet custT="1"/>
      <dgm:spPr/>
      <dgm:t>
        <a:bodyPr rtlCol="0"/>
        <a:lstStyle/>
        <a:p>
          <a:pPr>
            <a:lnSpc>
              <a:spcPct val="100000"/>
            </a:lnSpc>
            <a:defRPr cap="all"/>
          </a:pPr>
          <a:r>
            <a:rPr lang="en-GB" sz="1400"/>
            <a:t>Zoology</a:t>
          </a:r>
          <a:endParaRPr lang="en-gb" sz="1400"/>
        </a:p>
      </dgm:t>
    </dgm:pt>
    <dgm:pt modelId="{2C88591D-E1E5-496F-BE4F-0958D8E9E64B}" type="parTrans" cxnId="{2EB0B6FF-F563-42EE-B9A1-04B3D1DB1B69}">
      <dgm:prSet/>
      <dgm:spPr/>
      <dgm:t>
        <a:bodyPr/>
        <a:lstStyle/>
        <a:p>
          <a:endParaRPr lang="en-GB" sz="1400"/>
        </a:p>
      </dgm:t>
    </dgm:pt>
    <dgm:pt modelId="{1917C8DF-264D-4F7F-8099-D1524E58DBAE}" type="sibTrans" cxnId="{2EB0B6FF-F563-42EE-B9A1-04B3D1DB1B69}">
      <dgm:prSet/>
      <dgm:spPr/>
      <dgm:t>
        <a:bodyPr/>
        <a:lstStyle/>
        <a:p>
          <a:endParaRPr lang="en-GB" sz="1400"/>
        </a:p>
      </dgm:t>
    </dgm:pt>
    <dgm:pt modelId="{3BB73796-9F86-4EA4-BE41-E965E3E7AD87}">
      <dgm:prSet custT="1"/>
      <dgm:spPr/>
      <dgm:t>
        <a:bodyPr rtlCol="0"/>
        <a:lstStyle/>
        <a:p>
          <a:pPr>
            <a:lnSpc>
              <a:spcPct val="100000"/>
            </a:lnSpc>
            <a:defRPr cap="all"/>
          </a:pPr>
          <a:r>
            <a:rPr lang="en-GB" sz="1400"/>
            <a:t>Medicine</a:t>
          </a:r>
          <a:endParaRPr lang="en-gb" sz="1400"/>
        </a:p>
      </dgm:t>
    </dgm:pt>
    <dgm:pt modelId="{1EB0FC07-242E-4510-9D9A-CBCF211AF11B}" type="parTrans" cxnId="{CB77A489-A563-42B3-9518-A9609EB179CA}">
      <dgm:prSet/>
      <dgm:spPr/>
      <dgm:t>
        <a:bodyPr/>
        <a:lstStyle/>
        <a:p>
          <a:endParaRPr lang="en-GB" sz="1400"/>
        </a:p>
      </dgm:t>
    </dgm:pt>
    <dgm:pt modelId="{9C31917B-8149-49A5-BDB1-3879BD308E72}" type="sibTrans" cxnId="{CB77A489-A563-42B3-9518-A9609EB179CA}">
      <dgm:prSet/>
      <dgm:spPr/>
      <dgm:t>
        <a:bodyPr/>
        <a:lstStyle/>
        <a:p>
          <a:endParaRPr lang="en-GB" sz="1400"/>
        </a:p>
      </dgm:t>
    </dgm:pt>
    <dgm:pt modelId="{75981B61-8204-4325-BDC0-4AE9284A827C}">
      <dgm:prSet custT="1"/>
      <dgm:spPr/>
      <dgm:t>
        <a:bodyPr rtlCol="0"/>
        <a:lstStyle/>
        <a:p>
          <a:pPr>
            <a:lnSpc>
              <a:spcPct val="100000"/>
            </a:lnSpc>
            <a:defRPr cap="all"/>
          </a:pPr>
          <a:r>
            <a:rPr lang="en-GB" sz="1400"/>
            <a:t>Astro-physics</a:t>
          </a:r>
          <a:endParaRPr lang="en-gb" sz="1400"/>
        </a:p>
      </dgm:t>
    </dgm:pt>
    <dgm:pt modelId="{23E9A9B8-30F9-4AD0-BA6D-3529054F90D6}" type="parTrans" cxnId="{85E29D88-D372-4997-B45D-3E8BDD1B6498}">
      <dgm:prSet/>
      <dgm:spPr/>
      <dgm:t>
        <a:bodyPr/>
        <a:lstStyle/>
        <a:p>
          <a:endParaRPr lang="en-GB" sz="1400"/>
        </a:p>
      </dgm:t>
    </dgm:pt>
    <dgm:pt modelId="{DD59B9B8-3898-426C-B53B-8E4600024EAA}" type="sibTrans" cxnId="{85E29D88-D372-4997-B45D-3E8BDD1B6498}">
      <dgm:prSet/>
      <dgm:spPr/>
      <dgm:t>
        <a:bodyPr/>
        <a:lstStyle/>
        <a:p>
          <a:endParaRPr lang="en-GB" sz="1400"/>
        </a:p>
      </dgm:t>
    </dgm:pt>
    <dgm:pt modelId="{D9D21A0A-FC95-4EAB-9199-406FB94573B4}">
      <dgm:prSet custT="1"/>
      <dgm:spPr/>
      <dgm:t>
        <a:bodyPr rtlCol="0"/>
        <a:lstStyle/>
        <a:p>
          <a:pPr>
            <a:lnSpc>
              <a:spcPct val="100000"/>
            </a:lnSpc>
            <a:defRPr cap="all"/>
          </a:pPr>
          <a:r>
            <a:rPr lang="en-GB" sz="1400"/>
            <a:t>Meteor-ology</a:t>
          </a:r>
          <a:endParaRPr lang="en-gb" sz="1400"/>
        </a:p>
      </dgm:t>
    </dgm:pt>
    <dgm:pt modelId="{DDA08F81-B021-4094-8E06-9C72A97D1AF6}" type="parTrans" cxnId="{5228EE2D-DFAA-4B4C-9A2E-DBF152755A38}">
      <dgm:prSet/>
      <dgm:spPr/>
      <dgm:t>
        <a:bodyPr/>
        <a:lstStyle/>
        <a:p>
          <a:endParaRPr lang="en-GB" sz="1400"/>
        </a:p>
      </dgm:t>
    </dgm:pt>
    <dgm:pt modelId="{D403B3D9-D010-47DE-9459-1140D6C73665}" type="sibTrans" cxnId="{5228EE2D-DFAA-4B4C-9A2E-DBF152755A38}">
      <dgm:prSet/>
      <dgm:spPr/>
      <dgm:t>
        <a:bodyPr/>
        <a:lstStyle/>
        <a:p>
          <a:endParaRPr lang="en-GB" sz="1400"/>
        </a:p>
      </dgm:t>
    </dgm:pt>
    <dgm:pt modelId="{ACD8221E-169E-4C45-B63A-1FD05DC2C391}">
      <dgm:prSet custT="1"/>
      <dgm:spPr/>
      <dgm:t>
        <a:bodyPr rtlCol="0"/>
        <a:lstStyle/>
        <a:p>
          <a:pPr>
            <a:lnSpc>
              <a:spcPct val="100000"/>
            </a:lnSpc>
            <a:defRPr cap="all"/>
          </a:pPr>
          <a:r>
            <a:rPr lang="en-GB" sz="1400"/>
            <a:t>Bio-chemistry</a:t>
          </a:r>
          <a:endParaRPr lang="en-gb" sz="1400"/>
        </a:p>
      </dgm:t>
    </dgm:pt>
    <dgm:pt modelId="{85219CEA-0C71-4EAA-BC28-CDF9B242A04E}" type="parTrans" cxnId="{90FF32B4-FE0A-495A-A0DF-2571BD8C2885}">
      <dgm:prSet/>
      <dgm:spPr/>
      <dgm:t>
        <a:bodyPr/>
        <a:lstStyle/>
        <a:p>
          <a:endParaRPr lang="en-GB" sz="1400"/>
        </a:p>
      </dgm:t>
    </dgm:pt>
    <dgm:pt modelId="{F5769C46-96B4-4A16-85C5-671B936FA82E}" type="sibTrans" cxnId="{90FF32B4-FE0A-495A-A0DF-2571BD8C2885}">
      <dgm:prSet/>
      <dgm:spPr/>
      <dgm:t>
        <a:bodyPr/>
        <a:lstStyle/>
        <a:p>
          <a:endParaRPr lang="en-GB" sz="1400"/>
        </a:p>
      </dgm:t>
    </dgm:pt>
    <dgm:pt modelId="{7675DB03-7042-412A-9CAA-8D7C44BDA1E9}">
      <dgm:prSet custT="1"/>
      <dgm:spPr/>
      <dgm:t>
        <a:bodyPr rtlCol="0"/>
        <a:lstStyle/>
        <a:p>
          <a:pPr>
            <a:lnSpc>
              <a:spcPct val="100000"/>
            </a:lnSpc>
            <a:defRPr cap="all"/>
          </a:pPr>
          <a:r>
            <a:rPr lang="en-GB" sz="1400"/>
            <a:t>Micro-biology</a:t>
          </a:r>
          <a:endParaRPr lang="en-gb" sz="1400"/>
        </a:p>
      </dgm:t>
    </dgm:pt>
    <dgm:pt modelId="{F288241B-7BE8-45C6-8990-1E4872EF6DF6}" type="parTrans" cxnId="{C20E9EA7-7FCB-4776-B98F-E1468BC69B94}">
      <dgm:prSet/>
      <dgm:spPr/>
      <dgm:t>
        <a:bodyPr/>
        <a:lstStyle/>
        <a:p>
          <a:endParaRPr lang="en-GB" sz="1400"/>
        </a:p>
      </dgm:t>
    </dgm:pt>
    <dgm:pt modelId="{C530393A-DBB1-4058-A4D7-827FA0C32AD2}" type="sibTrans" cxnId="{C20E9EA7-7FCB-4776-B98F-E1468BC69B94}">
      <dgm:prSet/>
      <dgm:spPr/>
      <dgm:t>
        <a:bodyPr/>
        <a:lstStyle/>
        <a:p>
          <a:endParaRPr lang="en-GB" sz="1400"/>
        </a:p>
      </dgm:t>
    </dgm:pt>
    <dgm:pt modelId="{31FB394A-0090-49DE-896C-D39BB73228EF}">
      <dgm:prSet custT="1"/>
      <dgm:spPr/>
      <dgm:t>
        <a:bodyPr rtlCol="0"/>
        <a:lstStyle/>
        <a:p>
          <a:pPr>
            <a:lnSpc>
              <a:spcPct val="100000"/>
            </a:lnSpc>
            <a:defRPr cap="all"/>
          </a:pPr>
          <a:r>
            <a:rPr lang="en-GB" sz="1400"/>
            <a:t>Botany</a:t>
          </a:r>
          <a:endParaRPr lang="en-gb" sz="1400"/>
        </a:p>
      </dgm:t>
    </dgm:pt>
    <dgm:pt modelId="{FFDC9140-0251-436D-BE76-6AE30CC8CDDF}" type="parTrans" cxnId="{B0D810EC-EE50-4398-A4AF-4122675241D3}">
      <dgm:prSet/>
      <dgm:spPr/>
      <dgm:t>
        <a:bodyPr/>
        <a:lstStyle/>
        <a:p>
          <a:endParaRPr lang="en-GB" sz="1400"/>
        </a:p>
      </dgm:t>
    </dgm:pt>
    <dgm:pt modelId="{E22259DE-ADDE-405C-89AF-8C56F33B7F17}" type="sibTrans" cxnId="{B0D810EC-EE50-4398-A4AF-4122675241D3}">
      <dgm:prSet/>
      <dgm:spPr/>
      <dgm:t>
        <a:bodyPr/>
        <a:lstStyle/>
        <a:p>
          <a:endParaRPr lang="en-GB" sz="1400"/>
        </a:p>
      </dgm:t>
    </dgm:pt>
    <dgm:pt modelId="{1AFD7882-B055-4174-85D8-281FF4992FFF}">
      <dgm:prSet custT="1"/>
      <dgm:spPr/>
      <dgm:t>
        <a:bodyPr rtlCol="0"/>
        <a:lstStyle/>
        <a:p>
          <a:pPr>
            <a:lnSpc>
              <a:spcPct val="100000"/>
            </a:lnSpc>
            <a:defRPr cap="all"/>
          </a:pPr>
          <a:r>
            <a:rPr lang="en-GB" sz="1400"/>
            <a:t>Ecology</a:t>
          </a:r>
          <a:endParaRPr lang="en-gb" sz="1400"/>
        </a:p>
      </dgm:t>
    </dgm:pt>
    <dgm:pt modelId="{AC17B592-CF9A-495D-9789-AD829CDD19FB}" type="parTrans" cxnId="{4DEFB87D-7682-4389-9202-E1CFC9E71311}">
      <dgm:prSet/>
      <dgm:spPr/>
      <dgm:t>
        <a:bodyPr/>
        <a:lstStyle/>
        <a:p>
          <a:endParaRPr lang="en-GB" sz="1400"/>
        </a:p>
      </dgm:t>
    </dgm:pt>
    <dgm:pt modelId="{F65DED2D-A495-4CF8-9DAF-6031F2D811C7}" type="sibTrans" cxnId="{4DEFB87D-7682-4389-9202-E1CFC9E71311}">
      <dgm:prSet/>
      <dgm:spPr/>
      <dgm:t>
        <a:bodyPr/>
        <a:lstStyle/>
        <a:p>
          <a:endParaRPr lang="en-GB" sz="1400"/>
        </a:p>
      </dgm:t>
    </dgm:pt>
    <dgm:pt modelId="{5FC4D631-4986-4497-8FE0-B013F04C75F2}">
      <dgm:prSet custT="1"/>
      <dgm:spPr/>
      <dgm:t>
        <a:bodyPr rtlCol="0"/>
        <a:lstStyle/>
        <a:p>
          <a:pPr>
            <a:lnSpc>
              <a:spcPct val="100000"/>
            </a:lnSpc>
            <a:defRPr cap="all"/>
          </a:pPr>
          <a:r>
            <a:rPr lang="en-GB" sz="1400"/>
            <a:t>Astro-Biologist</a:t>
          </a:r>
          <a:endParaRPr lang="en-gb" sz="1400"/>
        </a:p>
      </dgm:t>
    </dgm:pt>
    <dgm:pt modelId="{D2CDB8AC-56E6-4039-80D7-0D38688FCF1C}" type="parTrans" cxnId="{2F9F046D-B329-47E3-8C3B-311017D62C7C}">
      <dgm:prSet/>
      <dgm:spPr/>
      <dgm:t>
        <a:bodyPr/>
        <a:lstStyle/>
        <a:p>
          <a:endParaRPr lang="en-GB" sz="1400"/>
        </a:p>
      </dgm:t>
    </dgm:pt>
    <dgm:pt modelId="{95EC1906-F12B-4816-8CAB-02404C858665}" type="sibTrans" cxnId="{2F9F046D-B329-47E3-8C3B-311017D62C7C}">
      <dgm:prSet/>
      <dgm:spPr/>
      <dgm:t>
        <a:bodyPr/>
        <a:lstStyle/>
        <a:p>
          <a:endParaRPr lang="en-GB" sz="1400"/>
        </a:p>
      </dgm:t>
    </dgm:pt>
    <dgm:pt modelId="{E9A6AB6E-D7B3-4C21-AB23-EAFCB1431D66}">
      <dgm:prSet custT="1"/>
      <dgm:spPr/>
      <dgm:t>
        <a:bodyPr rtlCol="0"/>
        <a:lstStyle/>
        <a:p>
          <a:pPr>
            <a:lnSpc>
              <a:spcPct val="100000"/>
            </a:lnSpc>
            <a:defRPr cap="all"/>
          </a:pPr>
          <a:r>
            <a:rPr lang="en-GB" sz="1400" err="1"/>
            <a:t>Archae</a:t>
          </a:r>
          <a:r>
            <a:rPr lang="en-GB" sz="1400"/>
            <a:t>-ology</a:t>
          </a:r>
          <a:endParaRPr lang="en-gb" sz="1400"/>
        </a:p>
      </dgm:t>
    </dgm:pt>
    <dgm:pt modelId="{670E57BD-B5F0-469D-85DF-4A656CBF9021}" type="parTrans" cxnId="{B1928CCA-2B61-4C8A-9793-7C19062ACF7E}">
      <dgm:prSet/>
      <dgm:spPr/>
      <dgm:t>
        <a:bodyPr/>
        <a:lstStyle/>
        <a:p>
          <a:endParaRPr lang="en-GB"/>
        </a:p>
      </dgm:t>
    </dgm:pt>
    <dgm:pt modelId="{15589625-63C9-4330-9828-7E9684E85206}" type="sibTrans" cxnId="{B1928CCA-2B61-4C8A-9793-7C19062ACF7E}">
      <dgm:prSet/>
      <dgm:spPr/>
      <dgm:t>
        <a:bodyPr/>
        <a:lstStyle/>
        <a:p>
          <a:endParaRPr lang="en-GB"/>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14"/>
      <dgm:spPr/>
    </dgm:pt>
    <dgm:pt modelId="{7C175B98-93F4-4D7C-BB95-1514AB879CD5}" type="pres">
      <dgm:prSet presAssocID="{40FC4FFE-8987-4A26-B7F4-8A516F18ADAE}" presName="iconRect" presStyleLbl="node1" presStyleIdx="0" presStyleCnt="1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ystals with solid fill"/>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14">
        <dgm:presLayoutVars>
          <dgm:chMax val="1"/>
          <dgm:chPref val="1"/>
        </dgm:presLayoutVars>
      </dgm:prSet>
      <dgm:spPr/>
    </dgm:pt>
    <dgm:pt modelId="{FD1EED9C-83D3-41AD-A09B-D3B36354168F}" type="pres">
      <dgm:prSet presAssocID="{5B62599A-5C9B-48E7-896E-EA782AC60C8B}" presName="sibTrans" presStyleCnt="0"/>
      <dgm:spPr/>
    </dgm:pt>
    <dgm:pt modelId="{B84CD879-7D3B-44C2-99EC-0AA97D1E922F}" type="pres">
      <dgm:prSet presAssocID="{533C07BF-E776-4F46-BFEB-0A8A1377EB89}" presName="compNode" presStyleCnt="0"/>
      <dgm:spPr/>
    </dgm:pt>
    <dgm:pt modelId="{FE8DBFE9-EBCF-4ECE-8560-5E1BE025A467}" type="pres">
      <dgm:prSet presAssocID="{533C07BF-E776-4F46-BFEB-0A8A1377EB89}" presName="iconBgRect" presStyleLbl="bgShp" presStyleIdx="1" presStyleCnt="14"/>
      <dgm:spPr/>
    </dgm:pt>
    <dgm:pt modelId="{447FDCD9-3BC5-4F9E-9E72-62E3EFE8F921}" type="pres">
      <dgm:prSet presAssocID="{533C07BF-E776-4F46-BFEB-0A8A1377EB89}" presName="iconRect" presStyleLbl="node1" presStyleIdx="1" presStyleCnt="1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stellation with solid fill"/>
        </a:ext>
      </dgm:extLst>
    </dgm:pt>
    <dgm:pt modelId="{673AE51C-8BF5-465A-8A30-F1A66CA1FA98}" type="pres">
      <dgm:prSet presAssocID="{533C07BF-E776-4F46-BFEB-0A8A1377EB89}" presName="spaceRect" presStyleCnt="0"/>
      <dgm:spPr/>
    </dgm:pt>
    <dgm:pt modelId="{339D4985-0E7A-466B-815D-18B887105F5A}" type="pres">
      <dgm:prSet presAssocID="{533C07BF-E776-4F46-BFEB-0A8A1377EB89}" presName="textRect" presStyleLbl="revTx" presStyleIdx="1" presStyleCnt="14">
        <dgm:presLayoutVars>
          <dgm:chMax val="1"/>
          <dgm:chPref val="1"/>
        </dgm:presLayoutVars>
      </dgm:prSet>
      <dgm:spPr/>
    </dgm:pt>
    <dgm:pt modelId="{D8BEADE2-3372-4B69-B883-FE69ADD01CD6}" type="pres">
      <dgm:prSet presAssocID="{B060EDAA-68B8-4977-ADC6-90B77C7B9EE5}" presName="sibTrans" presStyleCnt="0"/>
      <dgm:spPr/>
    </dgm:pt>
    <dgm:pt modelId="{1DBEB0E8-E643-4865-9988-56AA86AC2D10}" type="pres">
      <dgm:prSet presAssocID="{86298548-AB51-48C3-A426-E94F2B4A0BC3}" presName="compNode" presStyleCnt="0"/>
      <dgm:spPr/>
    </dgm:pt>
    <dgm:pt modelId="{4C4DBAE4-FB7E-4815-B17F-CCC8256909E6}" type="pres">
      <dgm:prSet presAssocID="{86298548-AB51-48C3-A426-E94F2B4A0BC3}" presName="iconBgRect" presStyleLbl="bgShp" presStyleIdx="2" presStyleCnt="14"/>
      <dgm:spPr/>
    </dgm:pt>
    <dgm:pt modelId="{88E94761-1DD0-4E2B-AA67-8CDA8B77E7AA}" type="pres">
      <dgm:prSet presAssocID="{86298548-AB51-48C3-A426-E94F2B4A0BC3}" presName="iconRect" presStyleLbl="node1" presStyleIdx="2" presStyleCnt="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on with solid fill"/>
        </a:ext>
      </dgm:extLst>
    </dgm:pt>
    <dgm:pt modelId="{59B149F3-867C-4127-92BC-83B72D929A91}" type="pres">
      <dgm:prSet presAssocID="{86298548-AB51-48C3-A426-E94F2B4A0BC3}" presName="spaceRect" presStyleCnt="0"/>
      <dgm:spPr/>
    </dgm:pt>
    <dgm:pt modelId="{651F10D8-E6A6-4B25-BCB5-102739D11FB8}" type="pres">
      <dgm:prSet presAssocID="{86298548-AB51-48C3-A426-E94F2B4A0BC3}" presName="textRect" presStyleLbl="revTx" presStyleIdx="2" presStyleCnt="14">
        <dgm:presLayoutVars>
          <dgm:chMax val="1"/>
          <dgm:chPref val="1"/>
        </dgm:presLayoutVars>
      </dgm:prSet>
      <dgm:spPr/>
    </dgm:pt>
    <dgm:pt modelId="{7877DD7D-6C4D-4879-A566-7DE03C75180A}" type="pres">
      <dgm:prSet presAssocID="{1917C8DF-264D-4F7F-8099-D1524E58DBAE}" presName="sibTrans" presStyleCnt="0"/>
      <dgm:spPr/>
    </dgm:pt>
    <dgm:pt modelId="{84F104FC-AC5D-48A4-A2D8-50AB47571A74}" type="pres">
      <dgm:prSet presAssocID="{3BB73796-9F86-4EA4-BE41-E965E3E7AD87}" presName="compNode" presStyleCnt="0"/>
      <dgm:spPr/>
    </dgm:pt>
    <dgm:pt modelId="{87570607-C582-446F-9D50-27A0A0EFEE55}" type="pres">
      <dgm:prSet presAssocID="{3BB73796-9F86-4EA4-BE41-E965E3E7AD87}" presName="iconBgRect" presStyleLbl="bgShp" presStyleIdx="3" presStyleCnt="14"/>
      <dgm:spPr/>
    </dgm:pt>
    <dgm:pt modelId="{7F146051-2485-4D52-8FCA-FB81F676D2DB}" type="pres">
      <dgm:prSet presAssocID="{3BB73796-9F86-4EA4-BE41-E965E3E7AD87}" presName="iconRect" presStyleLbl="node1" presStyleIdx="3" presStyleCnt="1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dicine with solid fill"/>
        </a:ext>
      </dgm:extLst>
    </dgm:pt>
    <dgm:pt modelId="{B5728498-AF68-4D96-B216-780C2D180133}" type="pres">
      <dgm:prSet presAssocID="{3BB73796-9F86-4EA4-BE41-E965E3E7AD87}" presName="spaceRect" presStyleCnt="0"/>
      <dgm:spPr/>
    </dgm:pt>
    <dgm:pt modelId="{113E9037-5F1D-439A-A24A-216D8EEF59A1}" type="pres">
      <dgm:prSet presAssocID="{3BB73796-9F86-4EA4-BE41-E965E3E7AD87}" presName="textRect" presStyleLbl="revTx" presStyleIdx="3" presStyleCnt="14">
        <dgm:presLayoutVars>
          <dgm:chMax val="1"/>
          <dgm:chPref val="1"/>
        </dgm:presLayoutVars>
      </dgm:prSet>
      <dgm:spPr/>
    </dgm:pt>
    <dgm:pt modelId="{FFF34C65-5D14-404F-BCC2-3FBC0EB31898}" type="pres">
      <dgm:prSet presAssocID="{9C31917B-8149-49A5-BDB1-3879BD308E72}" presName="sibTrans" presStyleCnt="0"/>
      <dgm:spPr/>
    </dgm:pt>
    <dgm:pt modelId="{2CA5BA22-737C-4180-AADB-E4CF40CAB725}" type="pres">
      <dgm:prSet presAssocID="{75981B61-8204-4325-BDC0-4AE9284A827C}" presName="compNode" presStyleCnt="0"/>
      <dgm:spPr/>
    </dgm:pt>
    <dgm:pt modelId="{699810CD-F28D-4984-B397-BEDE8D892424}" type="pres">
      <dgm:prSet presAssocID="{75981B61-8204-4325-BDC0-4AE9284A827C}" presName="iconBgRect" presStyleLbl="bgShp" presStyleIdx="4" presStyleCnt="14"/>
      <dgm:spPr/>
    </dgm:pt>
    <dgm:pt modelId="{6FB86732-4E33-421E-A021-838DC36E80A4}" type="pres">
      <dgm:prSet presAssocID="{75981B61-8204-4325-BDC0-4AE9284A827C}" presName="iconRect" presStyleLbl="node1" presStyleIdx="4" presStyleCnt="1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olar system"/>
        </a:ext>
      </dgm:extLst>
    </dgm:pt>
    <dgm:pt modelId="{A097BABA-8D9B-47F6-A92E-384785D12901}" type="pres">
      <dgm:prSet presAssocID="{75981B61-8204-4325-BDC0-4AE9284A827C}" presName="spaceRect" presStyleCnt="0"/>
      <dgm:spPr/>
    </dgm:pt>
    <dgm:pt modelId="{93030BA5-3B29-4625-9FF0-56AE77EDF614}" type="pres">
      <dgm:prSet presAssocID="{75981B61-8204-4325-BDC0-4AE9284A827C}" presName="textRect" presStyleLbl="revTx" presStyleIdx="4" presStyleCnt="14">
        <dgm:presLayoutVars>
          <dgm:chMax val="1"/>
          <dgm:chPref val="1"/>
        </dgm:presLayoutVars>
      </dgm:prSet>
      <dgm:spPr/>
    </dgm:pt>
    <dgm:pt modelId="{2FE5EDB5-53BD-4A6A-8E8A-9F2A51400213}" type="pres">
      <dgm:prSet presAssocID="{DD59B9B8-3898-426C-B53B-8E4600024EAA}"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5" presStyleCnt="14"/>
      <dgm:spPr/>
    </dgm:pt>
    <dgm:pt modelId="{DB4CA7C4-FCA1-4127-B20A-2A5C031A3CF4}" type="pres">
      <dgm:prSet presAssocID="{49225C73-1633-42F1-AB3B-7CB183E5F8B8}" presName="iconRect" presStyleLbl="node1" presStyleIdx="5" presStyleCnt="1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arth Globe Americas"/>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5" presStyleCnt="14">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6" presStyleCnt="14"/>
      <dgm:spPr/>
    </dgm:pt>
    <dgm:pt modelId="{39509775-983E-4110-B989-EE2CD6514BE0}" type="pres">
      <dgm:prSet presAssocID="{1C383F32-22E8-4F62-A3E0-BDC3D5F48992}" presName="iconRect" presStyleLbl="node1" presStyleIdx="6" presStyleCnt="14"/>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hale"/>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6" presStyleCnt="14" custScaleX="116144">
        <dgm:presLayoutVars>
          <dgm:chMax val="1"/>
          <dgm:chPref val="1"/>
        </dgm:presLayoutVars>
      </dgm:prSet>
      <dgm:spPr/>
    </dgm:pt>
    <dgm:pt modelId="{BCF1D43A-5C6D-42C1-BFA2-8E587B98214F}" type="pres">
      <dgm:prSet presAssocID="{8500F72A-2C6D-4FDF-9C1D-CA691380EB0B}" presName="sibTrans" presStyleCnt="0"/>
      <dgm:spPr/>
    </dgm:pt>
    <dgm:pt modelId="{5234A1F9-B007-4B65-9034-1BCDE2F7E113}" type="pres">
      <dgm:prSet presAssocID="{D9D21A0A-FC95-4EAB-9199-406FB94573B4}" presName="compNode" presStyleCnt="0"/>
      <dgm:spPr/>
    </dgm:pt>
    <dgm:pt modelId="{E08C81B0-EC08-4CFA-ABC1-56A81EADA6B3}" type="pres">
      <dgm:prSet presAssocID="{D9D21A0A-FC95-4EAB-9199-406FB94573B4}" presName="iconBgRect" presStyleLbl="bgShp" presStyleIdx="7" presStyleCnt="14"/>
      <dgm:spPr/>
    </dgm:pt>
    <dgm:pt modelId="{89777439-0745-440F-AB01-EB34F6BA6642}" type="pres">
      <dgm:prSet presAssocID="{D9D21A0A-FC95-4EAB-9199-406FB94573B4}" presName="iconRect" presStyleLbl="node1" presStyleIdx="7" presStyleCnt="14"/>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artial sun with solid fill"/>
        </a:ext>
      </dgm:extLst>
    </dgm:pt>
    <dgm:pt modelId="{BCDB4F5B-E585-45D3-9055-412645A539F2}" type="pres">
      <dgm:prSet presAssocID="{D9D21A0A-FC95-4EAB-9199-406FB94573B4}" presName="spaceRect" presStyleCnt="0"/>
      <dgm:spPr/>
    </dgm:pt>
    <dgm:pt modelId="{046F98B6-F028-44B0-B22F-33F3052F633A}" type="pres">
      <dgm:prSet presAssocID="{D9D21A0A-FC95-4EAB-9199-406FB94573B4}" presName="textRect" presStyleLbl="revTx" presStyleIdx="7" presStyleCnt="14">
        <dgm:presLayoutVars>
          <dgm:chMax val="1"/>
          <dgm:chPref val="1"/>
        </dgm:presLayoutVars>
      </dgm:prSet>
      <dgm:spPr/>
    </dgm:pt>
    <dgm:pt modelId="{AAE3D765-0DCE-448D-9932-C918CBA86DCE}" type="pres">
      <dgm:prSet presAssocID="{D403B3D9-D010-47DE-9459-1140D6C73665}" presName="sibTrans" presStyleCnt="0"/>
      <dgm:spPr/>
    </dgm:pt>
    <dgm:pt modelId="{50565C8F-B778-42B1-9798-E588A0136C9F}" type="pres">
      <dgm:prSet presAssocID="{ACD8221E-169E-4C45-B63A-1FD05DC2C391}" presName="compNode" presStyleCnt="0"/>
      <dgm:spPr/>
    </dgm:pt>
    <dgm:pt modelId="{33207D19-37E6-40B9-A11A-A959AEF6F68D}" type="pres">
      <dgm:prSet presAssocID="{ACD8221E-169E-4C45-B63A-1FD05DC2C391}" presName="iconBgRect" presStyleLbl="bgShp" presStyleIdx="8" presStyleCnt="14"/>
      <dgm:spPr/>
    </dgm:pt>
    <dgm:pt modelId="{610459DA-F7E9-41DA-89A8-ACAE5ACEBFFB}" type="pres">
      <dgm:prSet presAssocID="{ACD8221E-169E-4C45-B63A-1FD05DC2C391}" presName="iconRect" presStyleLbl="node1" presStyleIdx="8" presStyleCnt="14"/>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dgm:spPr>
      <dgm:extLst>
        <a:ext uri="{E40237B7-FDA0-4F09-8148-C483321AD2D9}">
          <dgm14:cNvPr xmlns:dgm14="http://schemas.microsoft.com/office/drawing/2010/diagram" id="0" name="" descr="Flask"/>
        </a:ext>
      </dgm:extLst>
    </dgm:pt>
    <dgm:pt modelId="{36503EDA-848F-4C1B-A710-91D654E7A6A3}" type="pres">
      <dgm:prSet presAssocID="{ACD8221E-169E-4C45-B63A-1FD05DC2C391}" presName="spaceRect" presStyleCnt="0"/>
      <dgm:spPr/>
    </dgm:pt>
    <dgm:pt modelId="{B7A73DBE-040B-4AB6-8E45-2075B69D8288}" type="pres">
      <dgm:prSet presAssocID="{ACD8221E-169E-4C45-B63A-1FD05DC2C391}" presName="textRect" presStyleLbl="revTx" presStyleIdx="8" presStyleCnt="14">
        <dgm:presLayoutVars>
          <dgm:chMax val="1"/>
          <dgm:chPref val="1"/>
        </dgm:presLayoutVars>
      </dgm:prSet>
      <dgm:spPr/>
    </dgm:pt>
    <dgm:pt modelId="{0F5B998C-789E-4773-B2F4-FC0F2AA5523F}" type="pres">
      <dgm:prSet presAssocID="{F5769C46-96B4-4A16-85C5-671B936FA82E}" presName="sibTrans" presStyleCnt="0"/>
      <dgm:spPr/>
    </dgm:pt>
    <dgm:pt modelId="{D914C0B9-9DC7-446F-8ADC-FE1948FE154B}" type="pres">
      <dgm:prSet presAssocID="{7675DB03-7042-412A-9CAA-8D7C44BDA1E9}" presName="compNode" presStyleCnt="0"/>
      <dgm:spPr/>
    </dgm:pt>
    <dgm:pt modelId="{BCE0B334-C21C-4AF5-ABB8-1C1D5FE33D13}" type="pres">
      <dgm:prSet presAssocID="{7675DB03-7042-412A-9CAA-8D7C44BDA1E9}" presName="iconBgRect" presStyleLbl="bgShp" presStyleIdx="9" presStyleCnt="14"/>
      <dgm:spPr/>
    </dgm:pt>
    <dgm:pt modelId="{BA383E41-1F8F-4AA6-A4EF-14120387C223}" type="pres">
      <dgm:prSet presAssocID="{7675DB03-7042-412A-9CAA-8D7C44BDA1E9}" presName="iconRect" presStyleLbl="node1" presStyleIdx="9" presStyleCnt="14"/>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Petri Dish with solid fill"/>
        </a:ext>
      </dgm:extLst>
    </dgm:pt>
    <dgm:pt modelId="{7F589315-6BA5-4D28-B336-8667C85F8F80}" type="pres">
      <dgm:prSet presAssocID="{7675DB03-7042-412A-9CAA-8D7C44BDA1E9}" presName="spaceRect" presStyleCnt="0"/>
      <dgm:spPr/>
    </dgm:pt>
    <dgm:pt modelId="{6E7FB51F-BDC4-4B9D-B6D4-91F41129202B}" type="pres">
      <dgm:prSet presAssocID="{7675DB03-7042-412A-9CAA-8D7C44BDA1E9}" presName="textRect" presStyleLbl="revTx" presStyleIdx="9" presStyleCnt="14">
        <dgm:presLayoutVars>
          <dgm:chMax val="1"/>
          <dgm:chPref val="1"/>
        </dgm:presLayoutVars>
      </dgm:prSet>
      <dgm:spPr/>
    </dgm:pt>
    <dgm:pt modelId="{FC3CE185-0D0F-4F63-BD75-2C6614CFD70E}" type="pres">
      <dgm:prSet presAssocID="{C530393A-DBB1-4058-A4D7-827FA0C32AD2}" presName="sibTrans" presStyleCnt="0"/>
      <dgm:spPr/>
    </dgm:pt>
    <dgm:pt modelId="{B2F2608F-78BE-4FF7-9B0A-AE77CCC551AA}" type="pres">
      <dgm:prSet presAssocID="{31FB394A-0090-49DE-896C-D39BB73228EF}" presName="compNode" presStyleCnt="0"/>
      <dgm:spPr/>
    </dgm:pt>
    <dgm:pt modelId="{B1D8D3B2-D56A-4CAB-9853-E5CE279181E1}" type="pres">
      <dgm:prSet presAssocID="{31FB394A-0090-49DE-896C-D39BB73228EF}" presName="iconBgRect" presStyleLbl="bgShp" presStyleIdx="10" presStyleCnt="14" custLinFactNeighborX="-9808" custLinFactNeighborY="-3308"/>
      <dgm:spPr/>
    </dgm:pt>
    <dgm:pt modelId="{CEB13492-6D22-42F6-AE17-13665CD559AB}" type="pres">
      <dgm:prSet presAssocID="{31FB394A-0090-49DE-896C-D39BB73228EF}" presName="iconRect" presStyleLbl="node1" presStyleIdx="10" presStyleCnt="14" custLinFactNeighborX="-19065" custLinFactNeighborY="433"/>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Plant With Roots with solid fill"/>
        </a:ext>
      </dgm:extLst>
    </dgm:pt>
    <dgm:pt modelId="{4F882F5F-4BC3-4BD2-848D-FC62546D84C7}" type="pres">
      <dgm:prSet presAssocID="{31FB394A-0090-49DE-896C-D39BB73228EF}" presName="spaceRect" presStyleCnt="0"/>
      <dgm:spPr/>
    </dgm:pt>
    <dgm:pt modelId="{7D13258B-C3A5-4BA0-A40A-3AAA1F098FD4}" type="pres">
      <dgm:prSet presAssocID="{31FB394A-0090-49DE-896C-D39BB73228EF}" presName="textRect" presStyleLbl="revTx" presStyleIdx="10" presStyleCnt="14" custLinFactNeighborX="-8248" custLinFactNeighborY="180">
        <dgm:presLayoutVars>
          <dgm:chMax val="1"/>
          <dgm:chPref val="1"/>
        </dgm:presLayoutVars>
      </dgm:prSet>
      <dgm:spPr/>
    </dgm:pt>
    <dgm:pt modelId="{61445C86-72F3-4FF6-BDDA-237A5068FF3F}" type="pres">
      <dgm:prSet presAssocID="{E22259DE-ADDE-405C-89AF-8C56F33B7F17}" presName="sibTrans" presStyleCnt="0"/>
      <dgm:spPr/>
    </dgm:pt>
    <dgm:pt modelId="{6D49D1C7-8F9F-432D-945D-BB2155AB73A0}" type="pres">
      <dgm:prSet presAssocID="{1AFD7882-B055-4174-85D8-281FF4992FFF}" presName="compNode" presStyleCnt="0"/>
      <dgm:spPr/>
    </dgm:pt>
    <dgm:pt modelId="{8BF0E652-B9E3-4530-BCAD-9FA1CEB0B379}" type="pres">
      <dgm:prSet presAssocID="{1AFD7882-B055-4174-85D8-281FF4992FFF}" presName="iconBgRect" presStyleLbl="bgShp" presStyleIdx="11" presStyleCnt="14"/>
      <dgm:spPr/>
    </dgm:pt>
    <dgm:pt modelId="{1624B9A7-EB54-4CF5-A958-C38CF171756C}" type="pres">
      <dgm:prSet presAssocID="{1AFD7882-B055-4174-85D8-281FF4992FFF}" presName="iconRect" presStyleLbl="node1" presStyleIdx="11" presStyleCnt="14"/>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Sustainability with solid fill"/>
        </a:ext>
      </dgm:extLst>
    </dgm:pt>
    <dgm:pt modelId="{E55D11EE-E357-4E27-85E3-61F6ACCD71B5}" type="pres">
      <dgm:prSet presAssocID="{1AFD7882-B055-4174-85D8-281FF4992FFF}" presName="spaceRect" presStyleCnt="0"/>
      <dgm:spPr/>
    </dgm:pt>
    <dgm:pt modelId="{84F66FBD-AF0D-4014-82F3-6A4326D39B41}" type="pres">
      <dgm:prSet presAssocID="{1AFD7882-B055-4174-85D8-281FF4992FFF}" presName="textRect" presStyleLbl="revTx" presStyleIdx="11" presStyleCnt="14">
        <dgm:presLayoutVars>
          <dgm:chMax val="1"/>
          <dgm:chPref val="1"/>
        </dgm:presLayoutVars>
      </dgm:prSet>
      <dgm:spPr/>
    </dgm:pt>
    <dgm:pt modelId="{56F68E25-CC5A-4BBD-852A-1A1BED2BBB13}" type="pres">
      <dgm:prSet presAssocID="{F65DED2D-A495-4CF8-9DAF-6031F2D811C7}" presName="sibTrans" presStyleCnt="0"/>
      <dgm:spPr/>
    </dgm:pt>
    <dgm:pt modelId="{AF0A8B6B-48F3-4166-9A40-147A0E7605DE}" type="pres">
      <dgm:prSet presAssocID="{5FC4D631-4986-4497-8FE0-B013F04C75F2}" presName="compNode" presStyleCnt="0"/>
      <dgm:spPr/>
    </dgm:pt>
    <dgm:pt modelId="{7C0CC6FE-1354-40C9-8B5F-A083827EB36E}" type="pres">
      <dgm:prSet presAssocID="{5FC4D631-4986-4497-8FE0-B013F04C75F2}" presName="iconBgRect" presStyleLbl="bgShp" presStyleIdx="12" presStyleCnt="14"/>
      <dgm:spPr/>
    </dgm:pt>
    <dgm:pt modelId="{99316372-E543-4FB4-AD7A-C9779EDCB405}" type="pres">
      <dgm:prSet presAssocID="{5FC4D631-4986-4497-8FE0-B013F04C75F2}" presName="iconRect" presStyleLbl="node1" presStyleIdx="12" presStyleCnt="14"/>
      <dgm:spPr>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dgm:spPr>
      <dgm:extLst>
        <a:ext uri="{E40237B7-FDA0-4F09-8148-C483321AD2D9}">
          <dgm14:cNvPr xmlns:dgm14="http://schemas.microsoft.com/office/drawing/2010/diagram" id="0" name="" descr="Alien Face with solid fill"/>
        </a:ext>
      </dgm:extLst>
    </dgm:pt>
    <dgm:pt modelId="{B2E9DD75-F6AB-46E6-AA36-021198EDCA9D}" type="pres">
      <dgm:prSet presAssocID="{5FC4D631-4986-4497-8FE0-B013F04C75F2}" presName="spaceRect" presStyleCnt="0"/>
      <dgm:spPr/>
    </dgm:pt>
    <dgm:pt modelId="{DBC6DCC9-A718-4991-955D-FC9082927EF4}" type="pres">
      <dgm:prSet presAssocID="{5FC4D631-4986-4497-8FE0-B013F04C75F2}" presName="textRect" presStyleLbl="revTx" presStyleIdx="12" presStyleCnt="14">
        <dgm:presLayoutVars>
          <dgm:chMax val="1"/>
          <dgm:chPref val="1"/>
        </dgm:presLayoutVars>
      </dgm:prSet>
      <dgm:spPr/>
    </dgm:pt>
    <dgm:pt modelId="{BF704FA1-8DE5-47A9-BCC7-4416D7AA5215}" type="pres">
      <dgm:prSet presAssocID="{95EC1906-F12B-4816-8CAB-02404C858665}" presName="sibTrans" presStyleCnt="0"/>
      <dgm:spPr/>
    </dgm:pt>
    <dgm:pt modelId="{F57E5F55-6B78-4A43-A518-FE22D107F720}" type="pres">
      <dgm:prSet presAssocID="{E9A6AB6E-D7B3-4C21-AB23-EAFCB1431D66}" presName="compNode" presStyleCnt="0"/>
      <dgm:spPr/>
    </dgm:pt>
    <dgm:pt modelId="{10117D00-D820-4BE8-ABBA-1544DD29B4EF}" type="pres">
      <dgm:prSet presAssocID="{E9A6AB6E-D7B3-4C21-AB23-EAFCB1431D66}" presName="iconBgRect" presStyleLbl="bgShp" presStyleIdx="13" presStyleCnt="14"/>
      <dgm:spPr/>
    </dgm:pt>
    <dgm:pt modelId="{1E119D86-806C-408F-97E0-283652E6BAD8}" type="pres">
      <dgm:prSet presAssocID="{E9A6AB6E-D7B3-4C21-AB23-EAFCB1431D66}" presName="iconRect" presStyleLbl="node1" presStyleIdx="13" presStyleCnt="14"/>
      <dgm:spPr>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dgm:spPr>
      <dgm:extLst>
        <a:ext uri="{E40237B7-FDA0-4F09-8148-C483321AD2D9}">
          <dgm14:cNvPr xmlns:dgm14="http://schemas.microsoft.com/office/drawing/2010/diagram" id="0" name="" descr="Labour with solid fill"/>
        </a:ext>
      </dgm:extLst>
    </dgm:pt>
    <dgm:pt modelId="{F184348C-EA84-4260-AB1A-81D8395AA0EA}" type="pres">
      <dgm:prSet presAssocID="{E9A6AB6E-D7B3-4C21-AB23-EAFCB1431D66}" presName="spaceRect" presStyleCnt="0"/>
      <dgm:spPr/>
    </dgm:pt>
    <dgm:pt modelId="{22534792-3396-4D0C-BBBD-A494784BBC58}" type="pres">
      <dgm:prSet presAssocID="{E9A6AB6E-D7B3-4C21-AB23-EAFCB1431D66}" presName="textRect" presStyleLbl="revTx" presStyleIdx="13" presStyleCnt="14">
        <dgm:presLayoutVars>
          <dgm:chMax val="1"/>
          <dgm:chPref val="1"/>
        </dgm:presLayoutVars>
      </dgm:prSet>
      <dgm:spPr/>
    </dgm:pt>
  </dgm:ptLst>
  <dgm:cxnLst>
    <dgm:cxn modelId="{A9154303-8225-4248-91DC-1B0156A35F07}" srcId="{01A66772-F185-4D58-B8BB-E9370D7A7A2B}" destId="{49225C73-1633-42F1-AB3B-7CB183E5F8B8}" srcOrd="5" destOrd="0" parTransId="{1A0E2090-1D4F-438A-8766-B6030CE01ADD}" sibTransId="{9646853A-8964-4519-A5B1-0B7D18B2983D}"/>
    <dgm:cxn modelId="{3C37650C-8B61-428C-916D-A4534110D811}" type="presOf" srcId="{86298548-AB51-48C3-A426-E94F2B4A0BC3}" destId="{651F10D8-E6A6-4B25-BCB5-102739D11FB8}" srcOrd="0" destOrd="0" presId="urn:microsoft.com/office/officeart/2018/5/layout/IconCircleLabelList"/>
    <dgm:cxn modelId="{2F250427-0A0A-4A3B-9D89-79E9B09AF420}" type="presOf" srcId="{31FB394A-0090-49DE-896C-D39BB73228EF}" destId="{7D13258B-C3A5-4BA0-A40A-3AAA1F098FD4}" srcOrd="0" destOrd="0" presId="urn:microsoft.com/office/officeart/2018/5/layout/IconCircleLabelList"/>
    <dgm:cxn modelId="{5228EE2D-DFAA-4B4C-9A2E-DBF152755A38}" srcId="{01A66772-F185-4D58-B8BB-E9370D7A7A2B}" destId="{D9D21A0A-FC95-4EAB-9199-406FB94573B4}" srcOrd="7" destOrd="0" parTransId="{DDA08F81-B021-4094-8E06-9C72A97D1AF6}" sibTransId="{D403B3D9-D010-47DE-9459-1140D6C73665}"/>
    <dgm:cxn modelId="{9E52B95E-B760-4839-A10C-AB4BDF41B2CB}" type="presOf" srcId="{E9A6AB6E-D7B3-4C21-AB23-EAFCB1431D66}" destId="{22534792-3396-4D0C-BBBD-A494784BBC58}" srcOrd="0" destOrd="0" presId="urn:microsoft.com/office/officeart/2018/5/layout/IconCircleLabelList"/>
    <dgm:cxn modelId="{8389DA64-13DD-43B5-8553-498BA0E5A557}" type="presOf" srcId="{533C07BF-E776-4F46-BFEB-0A8A1377EB89}" destId="{339D4985-0E7A-466B-815D-18B887105F5A}"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2F9F046D-B329-47E3-8C3B-311017D62C7C}" srcId="{01A66772-F185-4D58-B8BB-E9370D7A7A2B}" destId="{5FC4D631-4986-4497-8FE0-B013F04C75F2}" srcOrd="12" destOrd="0" parTransId="{D2CDB8AC-56E6-4039-80D7-0D38688FCF1C}" sibTransId="{95EC1906-F12B-4816-8CAB-02404C858665}"/>
    <dgm:cxn modelId="{1496FC70-DB8B-48D4-98DE-DD2856E389EE}" type="presOf" srcId="{1C383F32-22E8-4F62-A3E0-BDC3D5F48992}" destId="{1AEDC777-00B3-41D7-9AE1-23D741E941C3}" srcOrd="0" destOrd="0" presId="urn:microsoft.com/office/officeart/2018/5/layout/IconCircleLabelList"/>
    <dgm:cxn modelId="{4DEFB87D-7682-4389-9202-E1CFC9E71311}" srcId="{01A66772-F185-4D58-B8BB-E9370D7A7A2B}" destId="{1AFD7882-B055-4174-85D8-281FF4992FFF}" srcOrd="11" destOrd="0" parTransId="{AC17B592-CF9A-495D-9789-AD829CDD19FB}" sibTransId="{F65DED2D-A495-4CF8-9DAF-6031F2D811C7}"/>
    <dgm:cxn modelId="{C4CCE57E-E871-46D6-BAD5-880252C95D22}" srcId="{01A66772-F185-4D58-B8BB-E9370D7A7A2B}" destId="{1C383F32-22E8-4F62-A3E0-BDC3D5F48992}" srcOrd="6" destOrd="0" parTransId="{A7920A2F-3244-4159-AF04-6A1D38B7B317}" sibTransId="{8500F72A-2C6D-4FDF-9C1D-CA691380EB0B}"/>
    <dgm:cxn modelId="{85E29D88-D372-4997-B45D-3E8BDD1B6498}" srcId="{01A66772-F185-4D58-B8BB-E9370D7A7A2B}" destId="{75981B61-8204-4325-BDC0-4AE9284A827C}" srcOrd="4" destOrd="0" parTransId="{23E9A9B8-30F9-4AD0-BA6D-3529054F90D6}" sibTransId="{DD59B9B8-3898-426C-B53B-8E4600024EAA}"/>
    <dgm:cxn modelId="{6DC02F89-1BDB-46B5-B7FA-7E05BB484B49}" type="presOf" srcId="{5FC4D631-4986-4497-8FE0-B013F04C75F2}" destId="{DBC6DCC9-A718-4991-955D-FC9082927EF4}" srcOrd="0" destOrd="0" presId="urn:microsoft.com/office/officeart/2018/5/layout/IconCircleLabelList"/>
    <dgm:cxn modelId="{CB77A489-A563-42B3-9518-A9609EB179CA}" srcId="{01A66772-F185-4D58-B8BB-E9370D7A7A2B}" destId="{3BB73796-9F86-4EA4-BE41-E965E3E7AD87}" srcOrd="3" destOrd="0" parTransId="{1EB0FC07-242E-4510-9D9A-CBCF211AF11B}" sibTransId="{9C31917B-8149-49A5-BDB1-3879BD308E72}"/>
    <dgm:cxn modelId="{C20E9EA7-7FCB-4776-B98F-E1468BC69B94}" srcId="{01A66772-F185-4D58-B8BB-E9370D7A7A2B}" destId="{7675DB03-7042-412A-9CAA-8D7C44BDA1E9}" srcOrd="9" destOrd="0" parTransId="{F288241B-7BE8-45C6-8990-1E4872EF6DF6}" sibTransId="{C530393A-DBB1-4058-A4D7-827FA0C32AD2}"/>
    <dgm:cxn modelId="{90FF32B4-FE0A-495A-A0DF-2571BD8C2885}" srcId="{01A66772-F185-4D58-B8BB-E9370D7A7A2B}" destId="{ACD8221E-169E-4C45-B63A-1FD05DC2C391}" srcOrd="8" destOrd="0" parTransId="{85219CEA-0C71-4EAA-BC28-CDF9B242A04E}" sibTransId="{F5769C46-96B4-4A16-85C5-671B936FA82E}"/>
    <dgm:cxn modelId="{C5D743B6-AB78-40E9-AEC9-F50BA3AD3E16}" type="presOf" srcId="{D9D21A0A-FC95-4EAB-9199-406FB94573B4}" destId="{046F98B6-F028-44B0-B22F-33F3052F633A}" srcOrd="0" destOrd="0" presId="urn:microsoft.com/office/officeart/2018/5/layout/IconCircleLabelList"/>
    <dgm:cxn modelId="{BB9B0CC6-3990-4A7B-934F-8FBA1C84DE0D}" type="presOf" srcId="{3BB73796-9F86-4EA4-BE41-E965E3E7AD87}" destId="{113E9037-5F1D-439A-A24A-216D8EEF59A1}" srcOrd="0" destOrd="0" presId="urn:microsoft.com/office/officeart/2018/5/layout/IconCircleLabelList"/>
    <dgm:cxn modelId="{B1928CCA-2B61-4C8A-9793-7C19062ACF7E}" srcId="{01A66772-F185-4D58-B8BB-E9370D7A7A2B}" destId="{E9A6AB6E-D7B3-4C21-AB23-EAFCB1431D66}" srcOrd="13" destOrd="0" parTransId="{670E57BD-B5F0-469D-85DF-4A656CBF9021}" sibTransId="{15589625-63C9-4330-9828-7E9684E85206}"/>
    <dgm:cxn modelId="{B46A4DCC-5B01-46FE-914D-4F41248C79E1}" type="presOf" srcId="{1AFD7882-B055-4174-85D8-281FF4992FFF}" destId="{84F66FBD-AF0D-4014-82F3-6A4326D39B41}" srcOrd="0" destOrd="0" presId="urn:microsoft.com/office/officeart/2018/5/layout/IconCircleLabelList"/>
    <dgm:cxn modelId="{A89E16D2-9D6A-4F58-AF5D-6DC57A970A4C}" type="presOf" srcId="{7675DB03-7042-412A-9CAA-8D7C44BDA1E9}" destId="{6E7FB51F-BDC4-4B9D-B6D4-91F41129202B}" srcOrd="0" destOrd="0" presId="urn:microsoft.com/office/officeart/2018/5/layout/IconCircleLabelList"/>
    <dgm:cxn modelId="{355227E3-55E0-4343-BC8D-FC0EB1694F48}" type="presOf" srcId="{40FC4FFE-8987-4A26-B7F4-8A516F18ADAE}" destId="{127117FB-F8A7-4A20-A8A7-EC686DDC76D0}" srcOrd="0" destOrd="0" presId="urn:microsoft.com/office/officeart/2018/5/layout/IconCircleLabelList"/>
    <dgm:cxn modelId="{BDDA48E4-D39B-462C-9C79-6AC043A47783}" srcId="{01A66772-F185-4D58-B8BB-E9370D7A7A2B}" destId="{533C07BF-E776-4F46-BFEB-0A8A1377EB89}" srcOrd="1" destOrd="0" parTransId="{070CB593-871A-4A9F-8E68-63B15D6F33A3}" sibTransId="{B060EDAA-68B8-4977-ADC6-90B77C7B9EE5}"/>
    <dgm:cxn modelId="{F7E9BAEB-DFF1-4170-A294-E66C8593AE1E}" type="presOf" srcId="{75981B61-8204-4325-BDC0-4AE9284A827C}" destId="{93030BA5-3B29-4625-9FF0-56AE77EDF614}" srcOrd="0" destOrd="0" presId="urn:microsoft.com/office/officeart/2018/5/layout/IconCircleLabelList"/>
    <dgm:cxn modelId="{B0D810EC-EE50-4398-A4AF-4122675241D3}" srcId="{01A66772-F185-4D58-B8BB-E9370D7A7A2B}" destId="{31FB394A-0090-49DE-896C-D39BB73228EF}" srcOrd="10" destOrd="0" parTransId="{FFDC9140-0251-436D-BE76-6AE30CC8CDDF}" sibTransId="{E22259DE-ADDE-405C-89AF-8C56F33B7F17}"/>
    <dgm:cxn modelId="{FDC9B3FC-E4DF-460D-9FDB-28B11CA7FAFA}" type="presOf" srcId="{ACD8221E-169E-4C45-B63A-1FD05DC2C391}" destId="{B7A73DBE-040B-4AB6-8E45-2075B69D8288}" srcOrd="0" destOrd="0" presId="urn:microsoft.com/office/officeart/2018/5/layout/IconCircleLabelList"/>
    <dgm:cxn modelId="{2EB0B6FF-F563-42EE-B9A1-04B3D1DB1B69}" srcId="{01A66772-F185-4D58-B8BB-E9370D7A7A2B}" destId="{86298548-AB51-48C3-A426-E94F2B4A0BC3}" srcOrd="2" destOrd="0" parTransId="{2C88591D-E1E5-496F-BE4F-0958D8E9E64B}" sibTransId="{1917C8DF-264D-4F7F-8099-D1524E58DBAE}"/>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B855DA5-C752-454D-82AC-B40901077101}" type="presParOf" srcId="{50B3CE7C-E10B-4E23-BD93-03664997C932}" destId="{B84CD879-7D3B-44C2-99EC-0AA97D1E922F}" srcOrd="2" destOrd="0" presId="urn:microsoft.com/office/officeart/2018/5/layout/IconCircleLabelList"/>
    <dgm:cxn modelId="{C64D4539-EFED-49A9-9981-D842F4E8C3A1}" type="presParOf" srcId="{B84CD879-7D3B-44C2-99EC-0AA97D1E922F}" destId="{FE8DBFE9-EBCF-4ECE-8560-5E1BE025A467}" srcOrd="0" destOrd="0" presId="urn:microsoft.com/office/officeart/2018/5/layout/IconCircleLabelList"/>
    <dgm:cxn modelId="{2E53C43C-77B3-4761-ADA9-F8E0AC1313B0}" type="presParOf" srcId="{B84CD879-7D3B-44C2-99EC-0AA97D1E922F}" destId="{447FDCD9-3BC5-4F9E-9E72-62E3EFE8F921}" srcOrd="1" destOrd="0" presId="urn:microsoft.com/office/officeart/2018/5/layout/IconCircleLabelList"/>
    <dgm:cxn modelId="{94F6CFC6-C496-47DF-8C7B-17EA80C46A28}" type="presParOf" srcId="{B84CD879-7D3B-44C2-99EC-0AA97D1E922F}" destId="{673AE51C-8BF5-465A-8A30-F1A66CA1FA98}" srcOrd="2" destOrd="0" presId="urn:microsoft.com/office/officeart/2018/5/layout/IconCircleLabelList"/>
    <dgm:cxn modelId="{6CCCAED1-8EDA-4BE3-A301-DA4DE0983DAB}" type="presParOf" srcId="{B84CD879-7D3B-44C2-99EC-0AA97D1E922F}" destId="{339D4985-0E7A-466B-815D-18B887105F5A}" srcOrd="3" destOrd="0" presId="urn:microsoft.com/office/officeart/2018/5/layout/IconCircleLabelList"/>
    <dgm:cxn modelId="{A074CA10-425B-4199-B859-C4961A68C219}" type="presParOf" srcId="{50B3CE7C-E10B-4E23-BD93-03664997C932}" destId="{D8BEADE2-3372-4B69-B883-FE69ADD01CD6}" srcOrd="3" destOrd="0" presId="urn:microsoft.com/office/officeart/2018/5/layout/IconCircleLabelList"/>
    <dgm:cxn modelId="{7DE81C22-64B6-4A99-A076-E3171279B889}" type="presParOf" srcId="{50B3CE7C-E10B-4E23-BD93-03664997C932}" destId="{1DBEB0E8-E643-4865-9988-56AA86AC2D10}" srcOrd="4" destOrd="0" presId="urn:microsoft.com/office/officeart/2018/5/layout/IconCircleLabelList"/>
    <dgm:cxn modelId="{14D37C56-5BC8-42C6-8422-BFE74756664C}" type="presParOf" srcId="{1DBEB0E8-E643-4865-9988-56AA86AC2D10}" destId="{4C4DBAE4-FB7E-4815-B17F-CCC8256909E6}" srcOrd="0" destOrd="0" presId="urn:microsoft.com/office/officeart/2018/5/layout/IconCircleLabelList"/>
    <dgm:cxn modelId="{D7B05E2B-0196-4C9C-AA7F-23D223FC258E}" type="presParOf" srcId="{1DBEB0E8-E643-4865-9988-56AA86AC2D10}" destId="{88E94761-1DD0-4E2B-AA67-8CDA8B77E7AA}" srcOrd="1" destOrd="0" presId="urn:microsoft.com/office/officeart/2018/5/layout/IconCircleLabelList"/>
    <dgm:cxn modelId="{886E9EFA-CE65-464C-A122-F841FFA67191}" type="presParOf" srcId="{1DBEB0E8-E643-4865-9988-56AA86AC2D10}" destId="{59B149F3-867C-4127-92BC-83B72D929A91}" srcOrd="2" destOrd="0" presId="urn:microsoft.com/office/officeart/2018/5/layout/IconCircleLabelList"/>
    <dgm:cxn modelId="{3708898E-50B1-4406-86F2-7F1D7E9F2129}" type="presParOf" srcId="{1DBEB0E8-E643-4865-9988-56AA86AC2D10}" destId="{651F10D8-E6A6-4B25-BCB5-102739D11FB8}" srcOrd="3" destOrd="0" presId="urn:microsoft.com/office/officeart/2018/5/layout/IconCircleLabelList"/>
    <dgm:cxn modelId="{77BEB29C-E780-43E5-BE1B-EC22F0B838ED}" type="presParOf" srcId="{50B3CE7C-E10B-4E23-BD93-03664997C932}" destId="{7877DD7D-6C4D-4879-A566-7DE03C75180A}" srcOrd="5" destOrd="0" presId="urn:microsoft.com/office/officeart/2018/5/layout/IconCircleLabelList"/>
    <dgm:cxn modelId="{D64DAAD6-DB14-4E35-A277-A84221F66816}" type="presParOf" srcId="{50B3CE7C-E10B-4E23-BD93-03664997C932}" destId="{84F104FC-AC5D-48A4-A2D8-50AB47571A74}" srcOrd="6" destOrd="0" presId="urn:microsoft.com/office/officeart/2018/5/layout/IconCircleLabelList"/>
    <dgm:cxn modelId="{F0EB7DED-E0D4-4610-A223-65E17E9F6135}" type="presParOf" srcId="{84F104FC-AC5D-48A4-A2D8-50AB47571A74}" destId="{87570607-C582-446F-9D50-27A0A0EFEE55}" srcOrd="0" destOrd="0" presId="urn:microsoft.com/office/officeart/2018/5/layout/IconCircleLabelList"/>
    <dgm:cxn modelId="{46D37751-ABF0-4BD9-97BD-C26005536946}" type="presParOf" srcId="{84F104FC-AC5D-48A4-A2D8-50AB47571A74}" destId="{7F146051-2485-4D52-8FCA-FB81F676D2DB}" srcOrd="1" destOrd="0" presId="urn:microsoft.com/office/officeart/2018/5/layout/IconCircleLabelList"/>
    <dgm:cxn modelId="{A559B2B9-7416-4065-B6C8-2001AC96E110}" type="presParOf" srcId="{84F104FC-AC5D-48A4-A2D8-50AB47571A74}" destId="{B5728498-AF68-4D96-B216-780C2D180133}" srcOrd="2" destOrd="0" presId="urn:microsoft.com/office/officeart/2018/5/layout/IconCircleLabelList"/>
    <dgm:cxn modelId="{AC37C28E-2113-4D07-9F61-8A57DA4BDAD7}" type="presParOf" srcId="{84F104FC-AC5D-48A4-A2D8-50AB47571A74}" destId="{113E9037-5F1D-439A-A24A-216D8EEF59A1}" srcOrd="3" destOrd="0" presId="urn:microsoft.com/office/officeart/2018/5/layout/IconCircleLabelList"/>
    <dgm:cxn modelId="{D9A31F00-81AF-4AD7-9F04-1311490F5B73}" type="presParOf" srcId="{50B3CE7C-E10B-4E23-BD93-03664997C932}" destId="{FFF34C65-5D14-404F-BCC2-3FBC0EB31898}" srcOrd="7" destOrd="0" presId="urn:microsoft.com/office/officeart/2018/5/layout/IconCircleLabelList"/>
    <dgm:cxn modelId="{CF11ADE7-FF86-4D28-9DA0-B541B9845212}" type="presParOf" srcId="{50B3CE7C-E10B-4E23-BD93-03664997C932}" destId="{2CA5BA22-737C-4180-AADB-E4CF40CAB725}" srcOrd="8" destOrd="0" presId="urn:microsoft.com/office/officeart/2018/5/layout/IconCircleLabelList"/>
    <dgm:cxn modelId="{D1CCECAB-6EF1-4E18-9F95-0C03A142D70E}" type="presParOf" srcId="{2CA5BA22-737C-4180-AADB-E4CF40CAB725}" destId="{699810CD-F28D-4984-B397-BEDE8D892424}" srcOrd="0" destOrd="0" presId="urn:microsoft.com/office/officeart/2018/5/layout/IconCircleLabelList"/>
    <dgm:cxn modelId="{FE6BAE19-F71A-4349-A85A-25DFE4F91C41}" type="presParOf" srcId="{2CA5BA22-737C-4180-AADB-E4CF40CAB725}" destId="{6FB86732-4E33-421E-A021-838DC36E80A4}" srcOrd="1" destOrd="0" presId="urn:microsoft.com/office/officeart/2018/5/layout/IconCircleLabelList"/>
    <dgm:cxn modelId="{2EDBCD76-2E76-44AD-9FC4-B777F3309FDC}" type="presParOf" srcId="{2CA5BA22-737C-4180-AADB-E4CF40CAB725}" destId="{A097BABA-8D9B-47F6-A92E-384785D12901}" srcOrd="2" destOrd="0" presId="urn:microsoft.com/office/officeart/2018/5/layout/IconCircleLabelList"/>
    <dgm:cxn modelId="{12EBDABD-3E0F-4284-8F4A-87ABC208DF6C}" type="presParOf" srcId="{2CA5BA22-737C-4180-AADB-E4CF40CAB725}" destId="{93030BA5-3B29-4625-9FF0-56AE77EDF614}" srcOrd="3" destOrd="0" presId="urn:microsoft.com/office/officeart/2018/5/layout/IconCircleLabelList"/>
    <dgm:cxn modelId="{89C18351-6E29-4210-BC5C-6F6FB399D099}" type="presParOf" srcId="{50B3CE7C-E10B-4E23-BD93-03664997C932}" destId="{2FE5EDB5-53BD-4A6A-8E8A-9F2A51400213}" srcOrd="9" destOrd="0" presId="urn:microsoft.com/office/officeart/2018/5/layout/IconCircleLabelList"/>
    <dgm:cxn modelId="{2772E199-56B0-4310-A55E-67D00CA3E59E}" type="presParOf" srcId="{50B3CE7C-E10B-4E23-BD93-03664997C932}" destId="{C998AB0A-577D-44AA-A068-F634DDE7BD47}" srcOrd="10"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11" destOrd="0" presId="urn:microsoft.com/office/officeart/2018/5/layout/IconCircleLabelList"/>
    <dgm:cxn modelId="{3A7F4DB9-1469-4F58-B633-24B7EEE084D1}" type="presParOf" srcId="{50B3CE7C-E10B-4E23-BD93-03664997C932}" destId="{ECFA770B-DE2C-4683-A038-58D0FE44BC27}" srcOrd="12"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 modelId="{3BA0A650-0A3A-4194-A03F-8D5E08A84FC5}" type="presParOf" srcId="{50B3CE7C-E10B-4E23-BD93-03664997C932}" destId="{BCF1D43A-5C6D-42C1-BFA2-8E587B98214F}" srcOrd="13" destOrd="0" presId="urn:microsoft.com/office/officeart/2018/5/layout/IconCircleLabelList"/>
    <dgm:cxn modelId="{1C407AF3-29F0-4A3A-9E33-F265B0692FF3}" type="presParOf" srcId="{50B3CE7C-E10B-4E23-BD93-03664997C932}" destId="{5234A1F9-B007-4B65-9034-1BCDE2F7E113}" srcOrd="14" destOrd="0" presId="urn:microsoft.com/office/officeart/2018/5/layout/IconCircleLabelList"/>
    <dgm:cxn modelId="{E6693730-FCFC-4C2B-8059-AADA16F9E498}" type="presParOf" srcId="{5234A1F9-B007-4B65-9034-1BCDE2F7E113}" destId="{E08C81B0-EC08-4CFA-ABC1-56A81EADA6B3}" srcOrd="0" destOrd="0" presId="urn:microsoft.com/office/officeart/2018/5/layout/IconCircleLabelList"/>
    <dgm:cxn modelId="{8CEEA1F7-59ED-44BC-A032-A123312EBE36}" type="presParOf" srcId="{5234A1F9-B007-4B65-9034-1BCDE2F7E113}" destId="{89777439-0745-440F-AB01-EB34F6BA6642}" srcOrd="1" destOrd="0" presId="urn:microsoft.com/office/officeart/2018/5/layout/IconCircleLabelList"/>
    <dgm:cxn modelId="{2DAE2769-E26A-4BD4-9964-F04B5F01BBD6}" type="presParOf" srcId="{5234A1F9-B007-4B65-9034-1BCDE2F7E113}" destId="{BCDB4F5B-E585-45D3-9055-412645A539F2}" srcOrd="2" destOrd="0" presId="urn:microsoft.com/office/officeart/2018/5/layout/IconCircleLabelList"/>
    <dgm:cxn modelId="{27A80A3E-4D2D-4E69-BDBA-E91D76E6C674}" type="presParOf" srcId="{5234A1F9-B007-4B65-9034-1BCDE2F7E113}" destId="{046F98B6-F028-44B0-B22F-33F3052F633A}" srcOrd="3" destOrd="0" presId="urn:microsoft.com/office/officeart/2018/5/layout/IconCircleLabelList"/>
    <dgm:cxn modelId="{79239DFE-48CA-4672-85CE-B9C565C0D088}" type="presParOf" srcId="{50B3CE7C-E10B-4E23-BD93-03664997C932}" destId="{AAE3D765-0DCE-448D-9932-C918CBA86DCE}" srcOrd="15" destOrd="0" presId="urn:microsoft.com/office/officeart/2018/5/layout/IconCircleLabelList"/>
    <dgm:cxn modelId="{3E07C084-85F0-45FF-A970-202839DADACF}" type="presParOf" srcId="{50B3CE7C-E10B-4E23-BD93-03664997C932}" destId="{50565C8F-B778-42B1-9798-E588A0136C9F}" srcOrd="16" destOrd="0" presId="urn:microsoft.com/office/officeart/2018/5/layout/IconCircleLabelList"/>
    <dgm:cxn modelId="{E747E737-9F22-4F3D-A09C-FB1F445D052B}" type="presParOf" srcId="{50565C8F-B778-42B1-9798-E588A0136C9F}" destId="{33207D19-37E6-40B9-A11A-A959AEF6F68D}" srcOrd="0" destOrd="0" presId="urn:microsoft.com/office/officeart/2018/5/layout/IconCircleLabelList"/>
    <dgm:cxn modelId="{F3460B94-CD47-4B63-9BDB-6F78B635A158}" type="presParOf" srcId="{50565C8F-B778-42B1-9798-E588A0136C9F}" destId="{610459DA-F7E9-41DA-89A8-ACAE5ACEBFFB}" srcOrd="1" destOrd="0" presId="urn:microsoft.com/office/officeart/2018/5/layout/IconCircleLabelList"/>
    <dgm:cxn modelId="{72608F14-BC07-4441-8435-157A04BA9AFC}" type="presParOf" srcId="{50565C8F-B778-42B1-9798-E588A0136C9F}" destId="{36503EDA-848F-4C1B-A710-91D654E7A6A3}" srcOrd="2" destOrd="0" presId="urn:microsoft.com/office/officeart/2018/5/layout/IconCircleLabelList"/>
    <dgm:cxn modelId="{64DF47B2-37D0-4DE3-8DC6-5693FA3BDB64}" type="presParOf" srcId="{50565C8F-B778-42B1-9798-E588A0136C9F}" destId="{B7A73DBE-040B-4AB6-8E45-2075B69D8288}" srcOrd="3" destOrd="0" presId="urn:microsoft.com/office/officeart/2018/5/layout/IconCircleLabelList"/>
    <dgm:cxn modelId="{0DD604E9-9A36-4856-B196-44A1408D5393}" type="presParOf" srcId="{50B3CE7C-E10B-4E23-BD93-03664997C932}" destId="{0F5B998C-789E-4773-B2F4-FC0F2AA5523F}" srcOrd="17" destOrd="0" presId="urn:microsoft.com/office/officeart/2018/5/layout/IconCircleLabelList"/>
    <dgm:cxn modelId="{225D77F1-F45C-42B0-98D7-37DE461ED86C}" type="presParOf" srcId="{50B3CE7C-E10B-4E23-BD93-03664997C932}" destId="{D914C0B9-9DC7-446F-8ADC-FE1948FE154B}" srcOrd="18" destOrd="0" presId="urn:microsoft.com/office/officeart/2018/5/layout/IconCircleLabelList"/>
    <dgm:cxn modelId="{887865A2-D3D4-45C8-902A-75736F8C134B}" type="presParOf" srcId="{D914C0B9-9DC7-446F-8ADC-FE1948FE154B}" destId="{BCE0B334-C21C-4AF5-ABB8-1C1D5FE33D13}" srcOrd="0" destOrd="0" presId="urn:microsoft.com/office/officeart/2018/5/layout/IconCircleLabelList"/>
    <dgm:cxn modelId="{D6573F16-F02A-4163-BF5D-912BF59B6FB6}" type="presParOf" srcId="{D914C0B9-9DC7-446F-8ADC-FE1948FE154B}" destId="{BA383E41-1F8F-4AA6-A4EF-14120387C223}" srcOrd="1" destOrd="0" presId="urn:microsoft.com/office/officeart/2018/5/layout/IconCircleLabelList"/>
    <dgm:cxn modelId="{4D39B2A3-14E5-4A24-96E3-F91DA2081B10}" type="presParOf" srcId="{D914C0B9-9DC7-446F-8ADC-FE1948FE154B}" destId="{7F589315-6BA5-4D28-B336-8667C85F8F80}" srcOrd="2" destOrd="0" presId="urn:microsoft.com/office/officeart/2018/5/layout/IconCircleLabelList"/>
    <dgm:cxn modelId="{0F8D2CD4-C29F-4FF1-ADFC-3BDC03795DFD}" type="presParOf" srcId="{D914C0B9-9DC7-446F-8ADC-FE1948FE154B}" destId="{6E7FB51F-BDC4-4B9D-B6D4-91F41129202B}" srcOrd="3" destOrd="0" presId="urn:microsoft.com/office/officeart/2018/5/layout/IconCircleLabelList"/>
    <dgm:cxn modelId="{5E61D800-FA69-4E92-82F4-D9296F7258C4}" type="presParOf" srcId="{50B3CE7C-E10B-4E23-BD93-03664997C932}" destId="{FC3CE185-0D0F-4F63-BD75-2C6614CFD70E}" srcOrd="19" destOrd="0" presId="urn:microsoft.com/office/officeart/2018/5/layout/IconCircleLabelList"/>
    <dgm:cxn modelId="{66B4F6AC-FD93-46D4-AB6F-F8A1B1254CDE}" type="presParOf" srcId="{50B3CE7C-E10B-4E23-BD93-03664997C932}" destId="{B2F2608F-78BE-4FF7-9B0A-AE77CCC551AA}" srcOrd="20" destOrd="0" presId="urn:microsoft.com/office/officeart/2018/5/layout/IconCircleLabelList"/>
    <dgm:cxn modelId="{83A3DD36-5F2C-4FC2-95F3-596770B45E16}" type="presParOf" srcId="{B2F2608F-78BE-4FF7-9B0A-AE77CCC551AA}" destId="{B1D8D3B2-D56A-4CAB-9853-E5CE279181E1}" srcOrd="0" destOrd="0" presId="urn:microsoft.com/office/officeart/2018/5/layout/IconCircleLabelList"/>
    <dgm:cxn modelId="{674EFECA-B9C3-459D-8481-A6B3F16B7AED}" type="presParOf" srcId="{B2F2608F-78BE-4FF7-9B0A-AE77CCC551AA}" destId="{CEB13492-6D22-42F6-AE17-13665CD559AB}" srcOrd="1" destOrd="0" presId="urn:microsoft.com/office/officeart/2018/5/layout/IconCircleLabelList"/>
    <dgm:cxn modelId="{8DD921AE-0A3B-4179-A8D5-4CC0F2002C34}" type="presParOf" srcId="{B2F2608F-78BE-4FF7-9B0A-AE77CCC551AA}" destId="{4F882F5F-4BC3-4BD2-848D-FC62546D84C7}" srcOrd="2" destOrd="0" presId="urn:microsoft.com/office/officeart/2018/5/layout/IconCircleLabelList"/>
    <dgm:cxn modelId="{49C9FEFB-EF2E-4DF9-A5A8-2FE0F9C0541B}" type="presParOf" srcId="{B2F2608F-78BE-4FF7-9B0A-AE77CCC551AA}" destId="{7D13258B-C3A5-4BA0-A40A-3AAA1F098FD4}" srcOrd="3" destOrd="0" presId="urn:microsoft.com/office/officeart/2018/5/layout/IconCircleLabelList"/>
    <dgm:cxn modelId="{B15CE5CA-ED69-4B4F-857C-076D246ECA89}" type="presParOf" srcId="{50B3CE7C-E10B-4E23-BD93-03664997C932}" destId="{61445C86-72F3-4FF6-BDDA-237A5068FF3F}" srcOrd="21" destOrd="0" presId="urn:microsoft.com/office/officeart/2018/5/layout/IconCircleLabelList"/>
    <dgm:cxn modelId="{8E912037-4705-4987-A21B-5E72E05F06DB}" type="presParOf" srcId="{50B3CE7C-E10B-4E23-BD93-03664997C932}" destId="{6D49D1C7-8F9F-432D-945D-BB2155AB73A0}" srcOrd="22" destOrd="0" presId="urn:microsoft.com/office/officeart/2018/5/layout/IconCircleLabelList"/>
    <dgm:cxn modelId="{30595BE9-B1D8-42C7-9F52-9703483661B3}" type="presParOf" srcId="{6D49D1C7-8F9F-432D-945D-BB2155AB73A0}" destId="{8BF0E652-B9E3-4530-BCAD-9FA1CEB0B379}" srcOrd="0" destOrd="0" presId="urn:microsoft.com/office/officeart/2018/5/layout/IconCircleLabelList"/>
    <dgm:cxn modelId="{99FBCF26-E7D0-424D-B556-3AC342718609}" type="presParOf" srcId="{6D49D1C7-8F9F-432D-945D-BB2155AB73A0}" destId="{1624B9A7-EB54-4CF5-A958-C38CF171756C}" srcOrd="1" destOrd="0" presId="urn:microsoft.com/office/officeart/2018/5/layout/IconCircleLabelList"/>
    <dgm:cxn modelId="{4B1BAB83-B9A9-4D83-93EF-3C523BA1AF3D}" type="presParOf" srcId="{6D49D1C7-8F9F-432D-945D-BB2155AB73A0}" destId="{E55D11EE-E357-4E27-85E3-61F6ACCD71B5}" srcOrd="2" destOrd="0" presId="urn:microsoft.com/office/officeart/2018/5/layout/IconCircleLabelList"/>
    <dgm:cxn modelId="{8C8711D6-7E6B-4F57-A58B-EB8D4B745D63}" type="presParOf" srcId="{6D49D1C7-8F9F-432D-945D-BB2155AB73A0}" destId="{84F66FBD-AF0D-4014-82F3-6A4326D39B41}" srcOrd="3" destOrd="0" presId="urn:microsoft.com/office/officeart/2018/5/layout/IconCircleLabelList"/>
    <dgm:cxn modelId="{AD4A61DA-85C9-43A2-80A9-8ACE0C524594}" type="presParOf" srcId="{50B3CE7C-E10B-4E23-BD93-03664997C932}" destId="{56F68E25-CC5A-4BBD-852A-1A1BED2BBB13}" srcOrd="23" destOrd="0" presId="urn:microsoft.com/office/officeart/2018/5/layout/IconCircleLabelList"/>
    <dgm:cxn modelId="{D3FDA40B-10EB-42BB-9B88-ECDDC696E232}" type="presParOf" srcId="{50B3CE7C-E10B-4E23-BD93-03664997C932}" destId="{AF0A8B6B-48F3-4166-9A40-147A0E7605DE}" srcOrd="24" destOrd="0" presId="urn:microsoft.com/office/officeart/2018/5/layout/IconCircleLabelList"/>
    <dgm:cxn modelId="{FF031434-364F-43FF-BADD-7FCE6ADCA184}" type="presParOf" srcId="{AF0A8B6B-48F3-4166-9A40-147A0E7605DE}" destId="{7C0CC6FE-1354-40C9-8B5F-A083827EB36E}" srcOrd="0" destOrd="0" presId="urn:microsoft.com/office/officeart/2018/5/layout/IconCircleLabelList"/>
    <dgm:cxn modelId="{E3FE7683-CAFB-4FDA-BC97-35DB81D20E94}" type="presParOf" srcId="{AF0A8B6B-48F3-4166-9A40-147A0E7605DE}" destId="{99316372-E543-4FB4-AD7A-C9779EDCB405}" srcOrd="1" destOrd="0" presId="urn:microsoft.com/office/officeart/2018/5/layout/IconCircleLabelList"/>
    <dgm:cxn modelId="{D862FB1A-F991-42B9-9B86-7B33FD08A8B8}" type="presParOf" srcId="{AF0A8B6B-48F3-4166-9A40-147A0E7605DE}" destId="{B2E9DD75-F6AB-46E6-AA36-021198EDCA9D}" srcOrd="2" destOrd="0" presId="urn:microsoft.com/office/officeart/2018/5/layout/IconCircleLabelList"/>
    <dgm:cxn modelId="{39A19788-171D-45CC-97EE-440126449AD0}" type="presParOf" srcId="{AF0A8B6B-48F3-4166-9A40-147A0E7605DE}" destId="{DBC6DCC9-A718-4991-955D-FC9082927EF4}" srcOrd="3" destOrd="0" presId="urn:microsoft.com/office/officeart/2018/5/layout/IconCircleLabelList"/>
    <dgm:cxn modelId="{976A3385-1446-4114-8020-C2BF9BF4105D}" type="presParOf" srcId="{50B3CE7C-E10B-4E23-BD93-03664997C932}" destId="{BF704FA1-8DE5-47A9-BCC7-4416D7AA5215}" srcOrd="25" destOrd="0" presId="urn:microsoft.com/office/officeart/2018/5/layout/IconCircleLabelList"/>
    <dgm:cxn modelId="{717D4711-05DF-47BE-BF26-8838D4257343}" type="presParOf" srcId="{50B3CE7C-E10B-4E23-BD93-03664997C932}" destId="{F57E5F55-6B78-4A43-A518-FE22D107F720}" srcOrd="26" destOrd="0" presId="urn:microsoft.com/office/officeart/2018/5/layout/IconCircleLabelList"/>
    <dgm:cxn modelId="{1E309FC5-112D-4C50-A2C4-62D119B03923}" type="presParOf" srcId="{F57E5F55-6B78-4A43-A518-FE22D107F720}" destId="{10117D00-D820-4BE8-ABBA-1544DD29B4EF}" srcOrd="0" destOrd="0" presId="urn:microsoft.com/office/officeart/2018/5/layout/IconCircleLabelList"/>
    <dgm:cxn modelId="{BD2C6262-7092-4C13-9C5F-39FAD2D90958}" type="presParOf" srcId="{F57E5F55-6B78-4A43-A518-FE22D107F720}" destId="{1E119D86-806C-408F-97E0-283652E6BAD8}" srcOrd="1" destOrd="0" presId="urn:microsoft.com/office/officeart/2018/5/layout/IconCircleLabelList"/>
    <dgm:cxn modelId="{DDC01B03-1D05-4CF5-87BD-7C3455888B6A}" type="presParOf" srcId="{F57E5F55-6B78-4A43-A518-FE22D107F720}" destId="{F184348C-EA84-4260-AB1A-81D8395AA0EA}" srcOrd="2" destOrd="0" presId="urn:microsoft.com/office/officeart/2018/5/layout/IconCircleLabelList"/>
    <dgm:cxn modelId="{21E58302-F069-4B61-B11C-0707BD1C5B85}" type="presParOf" srcId="{F57E5F55-6B78-4A43-A518-FE22D107F720}" destId="{22534792-3396-4D0C-BBBD-A494784BBC58}"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842626" y="720"/>
          <a:ext cx="872824" cy="872824"/>
        </a:xfrm>
        <a:prstGeom prst="ellipse">
          <a:avLst/>
        </a:prstGeom>
        <a:solidFill>
          <a:schemeClr val="accent3">
            <a:lumMod val="75000"/>
          </a:schemeClr>
        </a:solidFill>
        <a:ln>
          <a:solidFill>
            <a:schemeClr val="bg1"/>
          </a:solid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28637" y="186732"/>
          <a:ext cx="500800" cy="500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63608" y="1145408"/>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dirty="0">
              <a:latin typeface="Gadugi" panose="020B0502040204020203" pitchFamily="34" charset="0"/>
              <a:ea typeface="Gadugi" panose="020B0502040204020203" pitchFamily="34" charset="0"/>
            </a:rPr>
            <a:t>Physics</a:t>
          </a:r>
          <a:endParaRPr lang="en-gb" sz="1600" kern="1200" dirty="0">
            <a:latin typeface="Gadugi" panose="020B0502040204020203" pitchFamily="34" charset="0"/>
            <a:ea typeface="Gadugi" panose="020B0502040204020203" pitchFamily="34" charset="0"/>
          </a:endParaRPr>
        </a:p>
      </dsp:txBody>
      <dsp:txXfrm>
        <a:off x="563608" y="1145408"/>
        <a:ext cx="1430859" cy="572343"/>
      </dsp:txXfrm>
    </dsp:sp>
    <dsp:sp modelId="{BCD8CDD9-0C56-4401-ADB1-8B48DAB2C96F}">
      <dsp:nvSpPr>
        <dsp:cNvPr id="0" name=""/>
        <dsp:cNvSpPr/>
      </dsp:nvSpPr>
      <dsp:spPr>
        <a:xfrm>
          <a:off x="2523885" y="720"/>
          <a:ext cx="872824" cy="872824"/>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2709897" y="186732"/>
          <a:ext cx="500800" cy="500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2244868" y="1145408"/>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dirty="0">
              <a:latin typeface="Gadugi" panose="020B0502040204020203" pitchFamily="34" charset="0"/>
              <a:ea typeface="Gadugi" panose="020B0502040204020203" pitchFamily="34" charset="0"/>
            </a:rPr>
            <a:t>Chemistry</a:t>
          </a:r>
        </a:p>
      </dsp:txBody>
      <dsp:txXfrm>
        <a:off x="2244868" y="1145408"/>
        <a:ext cx="1430859" cy="572343"/>
      </dsp:txXfrm>
    </dsp:sp>
    <dsp:sp modelId="{FF93E135-77D6-48A0-8871-9BC93D705D06}">
      <dsp:nvSpPr>
        <dsp:cNvPr id="0" name=""/>
        <dsp:cNvSpPr/>
      </dsp:nvSpPr>
      <dsp:spPr>
        <a:xfrm>
          <a:off x="4205145" y="720"/>
          <a:ext cx="872824" cy="87282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4391157" y="186732"/>
          <a:ext cx="500800" cy="500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3926128" y="1145408"/>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dirty="0">
              <a:latin typeface="Gadugi" panose="020B0502040204020203" pitchFamily="34" charset="0"/>
              <a:ea typeface="Gadugi" panose="020B0502040204020203" pitchFamily="34" charset="0"/>
            </a:rPr>
            <a:t>Biology</a:t>
          </a:r>
        </a:p>
      </dsp:txBody>
      <dsp:txXfrm>
        <a:off x="3926128" y="1145408"/>
        <a:ext cx="1430859" cy="572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751754" y="833"/>
          <a:ext cx="705550" cy="7055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902118" y="151196"/>
          <a:ext cx="404824" cy="4048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26209"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Geology</a:t>
          </a:r>
          <a:endParaRPr lang="en-gb" sz="1400" kern="1200">
            <a:latin typeface="Gadugi" panose="020B0502040204020203" pitchFamily="34" charset="0"/>
            <a:ea typeface="Gadugi" panose="020B0502040204020203" pitchFamily="34" charset="0"/>
          </a:endParaRPr>
        </a:p>
      </dsp:txBody>
      <dsp:txXfrm>
        <a:off x="526209" y="926145"/>
        <a:ext cx="1156640" cy="462656"/>
      </dsp:txXfrm>
    </dsp:sp>
    <dsp:sp modelId="{FE8DBFE9-EBCF-4ECE-8560-5E1BE025A467}">
      <dsp:nvSpPr>
        <dsp:cNvPr id="0" name=""/>
        <dsp:cNvSpPr/>
      </dsp:nvSpPr>
      <dsp:spPr>
        <a:xfrm>
          <a:off x="2110807" y="833"/>
          <a:ext cx="705550" cy="7055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FDCD9-3BC5-4F9E-9E72-62E3EFE8F921}">
      <dsp:nvSpPr>
        <dsp:cNvPr id="0" name=""/>
        <dsp:cNvSpPr/>
      </dsp:nvSpPr>
      <dsp:spPr>
        <a:xfrm>
          <a:off x="2261170" y="151196"/>
          <a:ext cx="404824" cy="4048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D4985-0E7A-466B-815D-18B887105F5A}">
      <dsp:nvSpPr>
        <dsp:cNvPr id="0" name=""/>
        <dsp:cNvSpPr/>
      </dsp:nvSpPr>
      <dsp:spPr>
        <a:xfrm>
          <a:off x="1885262"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Astronomy</a:t>
          </a:r>
          <a:endParaRPr lang="en-gb" sz="1400" kern="1200">
            <a:latin typeface="Gadugi" panose="020B0502040204020203" pitchFamily="34" charset="0"/>
            <a:ea typeface="Gadugi" panose="020B0502040204020203" pitchFamily="34" charset="0"/>
          </a:endParaRPr>
        </a:p>
      </dsp:txBody>
      <dsp:txXfrm>
        <a:off x="1885262" y="926145"/>
        <a:ext cx="1156640" cy="462656"/>
      </dsp:txXfrm>
    </dsp:sp>
    <dsp:sp modelId="{4C4DBAE4-FB7E-4815-B17F-CCC8256909E6}">
      <dsp:nvSpPr>
        <dsp:cNvPr id="0" name=""/>
        <dsp:cNvSpPr/>
      </dsp:nvSpPr>
      <dsp:spPr>
        <a:xfrm>
          <a:off x="3469860" y="833"/>
          <a:ext cx="705550" cy="7055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94761-1DD0-4E2B-AA67-8CDA8B77E7AA}">
      <dsp:nvSpPr>
        <dsp:cNvPr id="0" name=""/>
        <dsp:cNvSpPr/>
      </dsp:nvSpPr>
      <dsp:spPr>
        <a:xfrm>
          <a:off x="3620223" y="151196"/>
          <a:ext cx="404824" cy="404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F10D8-E6A6-4B25-BCB5-102739D11FB8}">
      <dsp:nvSpPr>
        <dsp:cNvPr id="0" name=""/>
        <dsp:cNvSpPr/>
      </dsp:nvSpPr>
      <dsp:spPr>
        <a:xfrm>
          <a:off x="3244315"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Zoology</a:t>
          </a:r>
          <a:endParaRPr lang="en-gb" sz="1400" kern="1200">
            <a:latin typeface="Gadugi" panose="020B0502040204020203" pitchFamily="34" charset="0"/>
            <a:ea typeface="Gadugi" panose="020B0502040204020203" pitchFamily="34" charset="0"/>
          </a:endParaRPr>
        </a:p>
      </dsp:txBody>
      <dsp:txXfrm>
        <a:off x="3244315" y="926145"/>
        <a:ext cx="1156640" cy="462656"/>
      </dsp:txXfrm>
    </dsp:sp>
    <dsp:sp modelId="{87570607-C582-446F-9D50-27A0A0EFEE55}">
      <dsp:nvSpPr>
        <dsp:cNvPr id="0" name=""/>
        <dsp:cNvSpPr/>
      </dsp:nvSpPr>
      <dsp:spPr>
        <a:xfrm>
          <a:off x="4828913" y="833"/>
          <a:ext cx="705550" cy="7055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46051-2485-4D52-8FCA-FB81F676D2DB}">
      <dsp:nvSpPr>
        <dsp:cNvPr id="0" name=""/>
        <dsp:cNvSpPr/>
      </dsp:nvSpPr>
      <dsp:spPr>
        <a:xfrm>
          <a:off x="4979276" y="151196"/>
          <a:ext cx="404824" cy="4048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E9037-5F1D-439A-A24A-216D8EEF59A1}">
      <dsp:nvSpPr>
        <dsp:cNvPr id="0" name=""/>
        <dsp:cNvSpPr/>
      </dsp:nvSpPr>
      <dsp:spPr>
        <a:xfrm>
          <a:off x="4603368"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Medicine</a:t>
          </a:r>
          <a:endParaRPr lang="en-gb" sz="1400" kern="1200">
            <a:latin typeface="Gadugi" panose="020B0502040204020203" pitchFamily="34" charset="0"/>
            <a:ea typeface="Gadugi" panose="020B0502040204020203" pitchFamily="34" charset="0"/>
          </a:endParaRPr>
        </a:p>
      </dsp:txBody>
      <dsp:txXfrm>
        <a:off x="4603368" y="926145"/>
        <a:ext cx="1156640" cy="462656"/>
      </dsp:txXfrm>
    </dsp:sp>
    <dsp:sp modelId="{699810CD-F28D-4984-B397-BEDE8D892424}">
      <dsp:nvSpPr>
        <dsp:cNvPr id="0" name=""/>
        <dsp:cNvSpPr/>
      </dsp:nvSpPr>
      <dsp:spPr>
        <a:xfrm>
          <a:off x="6187965" y="833"/>
          <a:ext cx="705550" cy="7055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86732-4E33-421E-A021-838DC36E80A4}">
      <dsp:nvSpPr>
        <dsp:cNvPr id="0" name=""/>
        <dsp:cNvSpPr/>
      </dsp:nvSpPr>
      <dsp:spPr>
        <a:xfrm>
          <a:off x="6338329" y="151196"/>
          <a:ext cx="404824" cy="4048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30BA5-3B29-4625-9FF0-56AE77EDF614}">
      <dsp:nvSpPr>
        <dsp:cNvPr id="0" name=""/>
        <dsp:cNvSpPr/>
      </dsp:nvSpPr>
      <dsp:spPr>
        <a:xfrm>
          <a:off x="5962420"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Astro-physics</a:t>
          </a:r>
          <a:endParaRPr lang="en-gb" sz="1400" kern="1200">
            <a:latin typeface="Gadugi" panose="020B0502040204020203" pitchFamily="34" charset="0"/>
            <a:ea typeface="Gadugi" panose="020B0502040204020203" pitchFamily="34" charset="0"/>
          </a:endParaRPr>
        </a:p>
      </dsp:txBody>
      <dsp:txXfrm>
        <a:off x="5962420" y="926145"/>
        <a:ext cx="1156640" cy="462656"/>
      </dsp:txXfrm>
    </dsp:sp>
    <dsp:sp modelId="{BCD8CDD9-0C56-4401-ADB1-8B48DAB2C96F}">
      <dsp:nvSpPr>
        <dsp:cNvPr id="0" name=""/>
        <dsp:cNvSpPr/>
      </dsp:nvSpPr>
      <dsp:spPr>
        <a:xfrm>
          <a:off x="7547018" y="833"/>
          <a:ext cx="705550" cy="7055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7697381" y="151196"/>
          <a:ext cx="404824" cy="4048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7321473"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planetary science</a:t>
          </a:r>
        </a:p>
      </dsp:txBody>
      <dsp:txXfrm>
        <a:off x="7321473" y="926145"/>
        <a:ext cx="1156640" cy="462656"/>
      </dsp:txXfrm>
    </dsp:sp>
    <dsp:sp modelId="{FF93E135-77D6-48A0-8871-9BC93D705D06}">
      <dsp:nvSpPr>
        <dsp:cNvPr id="0" name=""/>
        <dsp:cNvSpPr/>
      </dsp:nvSpPr>
      <dsp:spPr>
        <a:xfrm>
          <a:off x="8999435" y="833"/>
          <a:ext cx="705550" cy="7055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9149798" y="151196"/>
          <a:ext cx="404824" cy="4048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8680526" y="926145"/>
          <a:ext cx="1343368"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Cosmology</a:t>
          </a:r>
          <a:endParaRPr lang="en-gb" sz="1400" kern="1200">
            <a:latin typeface="Gadugi" panose="020B0502040204020203" pitchFamily="34" charset="0"/>
            <a:ea typeface="Gadugi" panose="020B0502040204020203" pitchFamily="34" charset="0"/>
          </a:endParaRPr>
        </a:p>
      </dsp:txBody>
      <dsp:txXfrm>
        <a:off x="8680526" y="926145"/>
        <a:ext cx="1343368" cy="462656"/>
      </dsp:txXfrm>
    </dsp:sp>
    <dsp:sp modelId="{E08C81B0-EC08-4CFA-ABC1-56A81EADA6B3}">
      <dsp:nvSpPr>
        <dsp:cNvPr id="0" name=""/>
        <dsp:cNvSpPr/>
      </dsp:nvSpPr>
      <dsp:spPr>
        <a:xfrm>
          <a:off x="845118" y="1677962"/>
          <a:ext cx="705550" cy="7055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77439-0745-440F-AB01-EB34F6BA6642}">
      <dsp:nvSpPr>
        <dsp:cNvPr id="0" name=""/>
        <dsp:cNvSpPr/>
      </dsp:nvSpPr>
      <dsp:spPr>
        <a:xfrm>
          <a:off x="995482" y="1828325"/>
          <a:ext cx="404824" cy="404824"/>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F98B6-F028-44B0-B22F-33F3052F633A}">
      <dsp:nvSpPr>
        <dsp:cNvPr id="0" name=""/>
        <dsp:cNvSpPr/>
      </dsp:nvSpPr>
      <dsp:spPr>
        <a:xfrm>
          <a:off x="619573"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Meteor-ology</a:t>
          </a:r>
          <a:endParaRPr lang="en-gb" sz="1400" kern="1200">
            <a:latin typeface="Gadugi" panose="020B0502040204020203" pitchFamily="34" charset="0"/>
            <a:ea typeface="Gadugi" panose="020B0502040204020203" pitchFamily="34" charset="0"/>
          </a:endParaRPr>
        </a:p>
      </dsp:txBody>
      <dsp:txXfrm>
        <a:off x="619573" y="2603274"/>
        <a:ext cx="1156640" cy="462656"/>
      </dsp:txXfrm>
    </dsp:sp>
    <dsp:sp modelId="{33207D19-37E6-40B9-A11A-A959AEF6F68D}">
      <dsp:nvSpPr>
        <dsp:cNvPr id="0" name=""/>
        <dsp:cNvSpPr/>
      </dsp:nvSpPr>
      <dsp:spPr>
        <a:xfrm>
          <a:off x="2204171" y="1677962"/>
          <a:ext cx="705550" cy="7055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459DA-F7E9-41DA-89A8-ACAE5ACEBFFB}">
      <dsp:nvSpPr>
        <dsp:cNvPr id="0" name=""/>
        <dsp:cNvSpPr/>
      </dsp:nvSpPr>
      <dsp:spPr>
        <a:xfrm>
          <a:off x="2354534" y="1828325"/>
          <a:ext cx="404824" cy="404824"/>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73DBE-040B-4AB6-8E45-2075B69D8288}">
      <dsp:nvSpPr>
        <dsp:cNvPr id="0" name=""/>
        <dsp:cNvSpPr/>
      </dsp:nvSpPr>
      <dsp:spPr>
        <a:xfrm>
          <a:off x="1978626"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Bio-chemistry</a:t>
          </a:r>
          <a:endParaRPr lang="en-gb" sz="1400" kern="1200">
            <a:latin typeface="Gadugi" panose="020B0502040204020203" pitchFamily="34" charset="0"/>
            <a:ea typeface="Gadugi" panose="020B0502040204020203" pitchFamily="34" charset="0"/>
          </a:endParaRPr>
        </a:p>
      </dsp:txBody>
      <dsp:txXfrm>
        <a:off x="1978626" y="2603274"/>
        <a:ext cx="1156640" cy="462656"/>
      </dsp:txXfrm>
    </dsp:sp>
    <dsp:sp modelId="{BCE0B334-C21C-4AF5-ABB8-1C1D5FE33D13}">
      <dsp:nvSpPr>
        <dsp:cNvPr id="0" name=""/>
        <dsp:cNvSpPr/>
      </dsp:nvSpPr>
      <dsp:spPr>
        <a:xfrm>
          <a:off x="3563224" y="1677962"/>
          <a:ext cx="705550" cy="7055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83E41-1F8F-4AA6-A4EF-14120387C223}">
      <dsp:nvSpPr>
        <dsp:cNvPr id="0" name=""/>
        <dsp:cNvSpPr/>
      </dsp:nvSpPr>
      <dsp:spPr>
        <a:xfrm>
          <a:off x="3713587" y="1828325"/>
          <a:ext cx="404824" cy="404824"/>
        </a:xfrm>
        <a:prstGeom prst="rect">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FB51F-BDC4-4B9D-B6D4-91F41129202B}">
      <dsp:nvSpPr>
        <dsp:cNvPr id="0" name=""/>
        <dsp:cNvSpPr/>
      </dsp:nvSpPr>
      <dsp:spPr>
        <a:xfrm>
          <a:off x="3337679"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Micro-biology</a:t>
          </a:r>
          <a:endParaRPr lang="en-gb" sz="1400" kern="1200">
            <a:latin typeface="Gadugi" panose="020B0502040204020203" pitchFamily="34" charset="0"/>
            <a:ea typeface="Gadugi" panose="020B0502040204020203" pitchFamily="34" charset="0"/>
          </a:endParaRPr>
        </a:p>
      </dsp:txBody>
      <dsp:txXfrm>
        <a:off x="3337679" y="2603274"/>
        <a:ext cx="1156640" cy="462656"/>
      </dsp:txXfrm>
    </dsp:sp>
    <dsp:sp modelId="{B1D8D3B2-D56A-4CAB-9853-E5CE279181E1}">
      <dsp:nvSpPr>
        <dsp:cNvPr id="0" name=""/>
        <dsp:cNvSpPr/>
      </dsp:nvSpPr>
      <dsp:spPr>
        <a:xfrm>
          <a:off x="4922277" y="1677962"/>
          <a:ext cx="705550" cy="7055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13492-6D22-42F6-AE17-13665CD559AB}">
      <dsp:nvSpPr>
        <dsp:cNvPr id="0" name=""/>
        <dsp:cNvSpPr/>
      </dsp:nvSpPr>
      <dsp:spPr>
        <a:xfrm>
          <a:off x="5072640" y="1828325"/>
          <a:ext cx="404824" cy="404824"/>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3258B-C3A5-4BA0-A40A-3AAA1F098FD4}">
      <dsp:nvSpPr>
        <dsp:cNvPr id="0" name=""/>
        <dsp:cNvSpPr/>
      </dsp:nvSpPr>
      <dsp:spPr>
        <a:xfrm>
          <a:off x="4696732"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Botany</a:t>
          </a:r>
          <a:endParaRPr lang="en-gb" sz="1400" kern="1200">
            <a:latin typeface="Gadugi" panose="020B0502040204020203" pitchFamily="34" charset="0"/>
            <a:ea typeface="Gadugi" panose="020B0502040204020203" pitchFamily="34" charset="0"/>
          </a:endParaRPr>
        </a:p>
      </dsp:txBody>
      <dsp:txXfrm>
        <a:off x="4696732" y="2603274"/>
        <a:ext cx="1156640" cy="462656"/>
      </dsp:txXfrm>
    </dsp:sp>
    <dsp:sp modelId="{8BF0E652-B9E3-4530-BCAD-9FA1CEB0B379}">
      <dsp:nvSpPr>
        <dsp:cNvPr id="0" name=""/>
        <dsp:cNvSpPr/>
      </dsp:nvSpPr>
      <dsp:spPr>
        <a:xfrm>
          <a:off x="6281329" y="1677962"/>
          <a:ext cx="705550" cy="7055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4B9A7-EB54-4CF5-A958-C38CF171756C}">
      <dsp:nvSpPr>
        <dsp:cNvPr id="0" name=""/>
        <dsp:cNvSpPr/>
      </dsp:nvSpPr>
      <dsp:spPr>
        <a:xfrm>
          <a:off x="6431693" y="1828325"/>
          <a:ext cx="404824" cy="404824"/>
        </a:xfrm>
        <a:prstGeom prst="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66FBD-AF0D-4014-82F3-6A4326D39B41}">
      <dsp:nvSpPr>
        <dsp:cNvPr id="0" name=""/>
        <dsp:cNvSpPr/>
      </dsp:nvSpPr>
      <dsp:spPr>
        <a:xfrm>
          <a:off x="6055784"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Ecology</a:t>
          </a:r>
          <a:endParaRPr lang="en-gb" sz="1400" kern="1200">
            <a:latin typeface="Gadugi" panose="020B0502040204020203" pitchFamily="34" charset="0"/>
            <a:ea typeface="Gadugi" panose="020B0502040204020203" pitchFamily="34" charset="0"/>
          </a:endParaRPr>
        </a:p>
      </dsp:txBody>
      <dsp:txXfrm>
        <a:off x="6055784" y="2603274"/>
        <a:ext cx="1156640" cy="462656"/>
      </dsp:txXfrm>
    </dsp:sp>
    <dsp:sp modelId="{7C0CC6FE-1354-40C9-8B5F-A083827EB36E}">
      <dsp:nvSpPr>
        <dsp:cNvPr id="0" name=""/>
        <dsp:cNvSpPr/>
      </dsp:nvSpPr>
      <dsp:spPr>
        <a:xfrm>
          <a:off x="7640382" y="1677962"/>
          <a:ext cx="705550" cy="7055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16372-E543-4FB4-AD7A-C9779EDCB405}">
      <dsp:nvSpPr>
        <dsp:cNvPr id="0" name=""/>
        <dsp:cNvSpPr/>
      </dsp:nvSpPr>
      <dsp:spPr>
        <a:xfrm>
          <a:off x="7790745" y="1828325"/>
          <a:ext cx="404824" cy="404824"/>
        </a:xfrm>
        <a:prstGeom prst="rect">
          <a:avLst/>
        </a:prstGeom>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6DCC9-A718-4991-955D-FC9082927EF4}">
      <dsp:nvSpPr>
        <dsp:cNvPr id="0" name=""/>
        <dsp:cNvSpPr/>
      </dsp:nvSpPr>
      <dsp:spPr>
        <a:xfrm>
          <a:off x="7414837"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Astro-Biology</a:t>
          </a:r>
          <a:endParaRPr lang="en-gb" sz="1400" kern="1200">
            <a:latin typeface="Gadugi" panose="020B0502040204020203" pitchFamily="34" charset="0"/>
            <a:ea typeface="Gadugi" panose="020B0502040204020203" pitchFamily="34" charset="0"/>
          </a:endParaRPr>
        </a:p>
      </dsp:txBody>
      <dsp:txXfrm>
        <a:off x="7414837" y="2603274"/>
        <a:ext cx="1156640" cy="462656"/>
      </dsp:txXfrm>
    </dsp:sp>
    <dsp:sp modelId="{10117D00-D820-4BE8-ABBA-1544DD29B4EF}">
      <dsp:nvSpPr>
        <dsp:cNvPr id="0" name=""/>
        <dsp:cNvSpPr/>
      </dsp:nvSpPr>
      <dsp:spPr>
        <a:xfrm>
          <a:off x="8999435" y="1677962"/>
          <a:ext cx="705550" cy="7055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19D86-806C-408F-97E0-283652E6BAD8}">
      <dsp:nvSpPr>
        <dsp:cNvPr id="0" name=""/>
        <dsp:cNvSpPr/>
      </dsp:nvSpPr>
      <dsp:spPr>
        <a:xfrm>
          <a:off x="9149798" y="1828325"/>
          <a:ext cx="404824" cy="4048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34792-3396-4D0C-BBBD-A494784BBC58}">
      <dsp:nvSpPr>
        <dsp:cNvPr id="0" name=""/>
        <dsp:cNvSpPr/>
      </dsp:nvSpPr>
      <dsp:spPr>
        <a:xfrm>
          <a:off x="8773890"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latin typeface="Gadugi" panose="020B0502040204020203" pitchFamily="34" charset="0"/>
              <a:ea typeface="Gadugi" panose="020B0502040204020203" pitchFamily="34" charset="0"/>
            </a:rPr>
            <a:t>Astro-chemistry</a:t>
          </a:r>
          <a:endParaRPr lang="en-gb" sz="1400" kern="1200">
            <a:latin typeface="Gadugi" panose="020B0502040204020203" pitchFamily="34" charset="0"/>
            <a:ea typeface="Gadugi" panose="020B0502040204020203" pitchFamily="34" charset="0"/>
          </a:endParaRPr>
        </a:p>
      </dsp:txBody>
      <dsp:txXfrm>
        <a:off x="8773890" y="2603274"/>
        <a:ext cx="1156640" cy="462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231555"/>
          <a:ext cx="1818562" cy="1818562"/>
        </a:xfrm>
        <a:prstGeom prst="ellipse">
          <a:avLst/>
        </a:prstGeom>
        <a:no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1911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10" y="2485317"/>
          <a:ext cx="2981250" cy="877500"/>
        </a:xfrm>
        <a:prstGeom prst="rect">
          <a:avLst/>
        </a:prstGeom>
        <a:solidFill>
          <a:srgbClr val="FAC95A"/>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533400" rtl="0">
            <a:lnSpc>
              <a:spcPct val="100000"/>
            </a:lnSpc>
            <a:spcBef>
              <a:spcPct val="0"/>
            </a:spcBef>
            <a:spcAft>
              <a:spcPct val="35000"/>
            </a:spcAft>
            <a:buNone/>
            <a:defRPr cap="all"/>
          </a:pPr>
          <a:endParaRPr lang="en-GB" sz="1200" b="1"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endParaRPr>
        </a:p>
        <a:p>
          <a:pPr marL="0" lvl="0" indent="0" algn="ctr" defTabSz="533400" rtl="0">
            <a:lnSpc>
              <a:spcPct val="100000"/>
            </a:lnSpc>
            <a:spcBef>
              <a:spcPct val="0"/>
            </a:spcBef>
            <a:spcAft>
              <a:spcPct val="35000"/>
            </a:spcAft>
            <a:buNone/>
            <a:defRPr cap="all"/>
          </a:pPr>
          <a:r>
            <a:rPr lang="en-GB" sz="1200" b="1"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https://spacecareers.uk/home</a:t>
          </a:r>
          <a:endParaRPr lang="en-GB" sz="1200" b="1" kern="1200" dirty="0">
            <a:solidFill>
              <a:srgbClr val="0070C0"/>
            </a:solidFill>
          </a:endParaRPr>
        </a:p>
        <a:p>
          <a:pPr marL="0" lvl="0" indent="0" algn="ctr" defTabSz="533400" rtl="0">
            <a:lnSpc>
              <a:spcPct val="100000"/>
            </a:lnSpc>
            <a:spcBef>
              <a:spcPct val="0"/>
            </a:spcBef>
            <a:spcAft>
              <a:spcPct val="35000"/>
            </a:spcAft>
            <a:buNone/>
            <a:defRPr cap="all"/>
          </a:pPr>
          <a:endParaRPr lang="en-gb" sz="1100" kern="1200" dirty="0">
            <a:solidFill>
              <a:srgbClr val="0070C0"/>
            </a:solidFill>
          </a:endParaRPr>
        </a:p>
      </dsp:txBody>
      <dsp:txXfrm>
        <a:off x="10" y="2485317"/>
        <a:ext cx="2981250" cy="877500"/>
      </dsp:txXfrm>
    </dsp:sp>
    <dsp:sp modelId="{BCD8CDD9-0C56-4401-ADB1-8B48DAB2C96F}">
      <dsp:nvSpPr>
        <dsp:cNvPr id="0" name=""/>
        <dsp:cNvSpPr/>
      </dsp:nvSpPr>
      <dsp:spPr>
        <a:xfrm>
          <a:off x="4119918" y="231555"/>
          <a:ext cx="1818562" cy="1818562"/>
        </a:xfrm>
        <a:prstGeom prst="ellipse">
          <a:avLst/>
        </a:prstGeom>
        <a:no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19118"/>
          <a:ext cx="1043437" cy="1043437"/>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7077149" y="2485317"/>
          <a:ext cx="2981250" cy="877500"/>
        </a:xfrm>
        <a:prstGeom prst="rect">
          <a:avLst/>
        </a:prstGeom>
        <a:solidFill>
          <a:srgbClr val="FAC95A"/>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533400" rtl="0">
            <a:lnSpc>
              <a:spcPct val="100000"/>
            </a:lnSpc>
            <a:spcBef>
              <a:spcPct val="0"/>
            </a:spcBef>
            <a:spcAft>
              <a:spcPct val="35000"/>
            </a:spcAft>
            <a:buNone/>
            <a:defRPr cap="all"/>
          </a:pPr>
          <a:endParaRPr lang="en-GB" sz="1200" b="1" kern="1200"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endParaRPr>
        </a:p>
        <a:p>
          <a:pPr marL="0" lvl="0" indent="0" algn="ctr" defTabSz="533400" rtl="0">
            <a:lnSpc>
              <a:spcPct val="100000"/>
            </a:lnSpc>
            <a:spcBef>
              <a:spcPct val="0"/>
            </a:spcBef>
            <a:spcAft>
              <a:spcPct val="35000"/>
            </a:spcAft>
            <a:buNone/>
            <a:defRPr cap="all"/>
          </a:pPr>
          <a:r>
            <a:rPr lang="en-GB" sz="1200" b="1" kern="1200" dirty="0">
              <a:solidFill>
                <a:srgbClr val="0070C0"/>
              </a:solidFill>
              <a:hlinkClick xmlns:r="http://schemas.openxmlformats.org/officeDocument/2006/relationships" r:id="rId6">
                <a:extLst>
                  <a:ext uri="{A12FA001-AC4F-418D-AE19-62706E023703}">
                    <ahyp:hlinkClr xmlns:ahyp="http://schemas.microsoft.com/office/drawing/2018/hyperlinkcolor" val="tx"/>
                  </a:ext>
                </a:extLst>
              </a:hlinkClick>
            </a:rPr>
            <a:t>https://www.ukspace.org/careers/</a:t>
          </a:r>
          <a:endParaRPr lang="en-GB" sz="1200" b="1" kern="1200" dirty="0">
            <a:solidFill>
              <a:srgbClr val="0070C0"/>
            </a:solidFill>
          </a:endParaRPr>
        </a:p>
      </dsp:txBody>
      <dsp:txXfrm>
        <a:off x="7077149" y="2485317"/>
        <a:ext cx="2981250" cy="877500"/>
      </dsp:txXfrm>
    </dsp:sp>
    <dsp:sp modelId="{FF93E135-77D6-48A0-8871-9BC93D705D06}">
      <dsp:nvSpPr>
        <dsp:cNvPr id="0" name=""/>
        <dsp:cNvSpPr/>
      </dsp:nvSpPr>
      <dsp:spPr>
        <a:xfrm>
          <a:off x="7622887" y="231555"/>
          <a:ext cx="1818562" cy="1818562"/>
        </a:xfrm>
        <a:prstGeom prst="ellipse">
          <a:avLst/>
        </a:prstGeom>
        <a:no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19118"/>
          <a:ext cx="1043437" cy="10434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3538574" y="2485317"/>
          <a:ext cx="2981250" cy="877500"/>
        </a:xfrm>
        <a:prstGeom prst="rect">
          <a:avLst/>
        </a:prstGeom>
        <a:solidFill>
          <a:srgbClr val="FAC95A"/>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cap="all"/>
          </a:pPr>
          <a:endParaRPr lang="en-GB" sz="1100" b="1" kern="1200" dirty="0">
            <a:effectLst>
              <a:outerShdw blurRad="50800" dist="50800" dir="5400000" algn="ctr" rotWithShape="0">
                <a:srgbClr val="0070C0"/>
              </a:outerShdw>
            </a:effectLst>
            <a:hlinkClick xmlns:r="http://schemas.openxmlformats.org/officeDocument/2006/relationships" r:id="rId9">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ct val="0"/>
            </a:spcBef>
            <a:spcAft>
              <a:spcPts val="0"/>
            </a:spcAft>
            <a:buClrTx/>
            <a:buSzTx/>
            <a:buFontTx/>
            <a:buNone/>
            <a:tabLst/>
            <a:defRPr cap="all"/>
          </a:pPr>
          <a:r>
            <a:rPr lang="en-GB" sz="1100" b="1" kern="1200" dirty="0">
              <a:solidFill>
                <a:srgbClr val="0070C0"/>
              </a:solidFill>
              <a:effectLst/>
              <a:hlinkClick xmlns:r="http://schemas.openxmlformats.org/officeDocument/2006/relationships" r:id="rId9">
                <a:extLst>
                  <a:ext uri="{A12FA001-AC4F-418D-AE19-62706E023703}">
                    <ahyp:hlinkClr xmlns:ahyp="http://schemas.microsoft.com/office/drawing/2018/hyperlinkcolor" val="tx"/>
                  </a:ext>
                </a:extLst>
              </a:hlinkClick>
            </a:rPr>
            <a:t>https://www.gov.uk/government/publications/space-related-educational-resources/uksa-careers-leaflet</a:t>
          </a:r>
          <a:r>
            <a:rPr lang="en-GB" sz="1100" b="1" kern="1200" dirty="0">
              <a:solidFill>
                <a:srgbClr val="0070C0"/>
              </a:solidFill>
              <a:effectLst/>
            </a:rPr>
            <a:t> </a:t>
          </a:r>
        </a:p>
        <a:p>
          <a:pPr marL="0" lvl="0" algn="ctr" defTabSz="533400" rtl="0">
            <a:lnSpc>
              <a:spcPct val="100000"/>
            </a:lnSpc>
            <a:spcBef>
              <a:spcPct val="0"/>
            </a:spcBef>
            <a:spcAft>
              <a:spcPct val="35000"/>
            </a:spcAft>
            <a:buNone/>
            <a:defRPr cap="all"/>
          </a:pPr>
          <a:endParaRPr lang="en-gb" sz="1100" b="1" kern="1200" dirty="0">
            <a:effectLst>
              <a:outerShdw blurRad="50800" dist="50800" dir="5400000" algn="ctr" rotWithShape="0">
                <a:srgbClr val="0070C0"/>
              </a:outerShdw>
            </a:effectLst>
          </a:endParaRPr>
        </a:p>
      </dsp:txBody>
      <dsp:txXfrm>
        <a:off x="3538574" y="2485317"/>
        <a:ext cx="2981250" cy="87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842626" y="720"/>
          <a:ext cx="872824" cy="872824"/>
        </a:xfrm>
        <a:prstGeom prst="ellipse">
          <a:avLst/>
        </a:prstGeom>
        <a:solidFill>
          <a:schemeClr val="accent3">
            <a:lumMod val="75000"/>
          </a:schemeClr>
        </a:solidFill>
        <a:ln>
          <a:solidFill>
            <a:schemeClr val="bg1"/>
          </a:solid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28637" y="186732"/>
          <a:ext cx="500800" cy="500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63608" y="1145408"/>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dirty="0"/>
            <a:t>Physics</a:t>
          </a:r>
          <a:endParaRPr lang="en-gb" sz="1600" kern="1200" dirty="0"/>
        </a:p>
      </dsp:txBody>
      <dsp:txXfrm>
        <a:off x="563608" y="1145408"/>
        <a:ext cx="1430859" cy="572343"/>
      </dsp:txXfrm>
    </dsp:sp>
    <dsp:sp modelId="{BCD8CDD9-0C56-4401-ADB1-8B48DAB2C96F}">
      <dsp:nvSpPr>
        <dsp:cNvPr id="0" name=""/>
        <dsp:cNvSpPr/>
      </dsp:nvSpPr>
      <dsp:spPr>
        <a:xfrm>
          <a:off x="2523885" y="720"/>
          <a:ext cx="872824" cy="872824"/>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2709897" y="186732"/>
          <a:ext cx="500800" cy="500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2244868" y="1145408"/>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a:t>Chemistry</a:t>
          </a:r>
        </a:p>
      </dsp:txBody>
      <dsp:txXfrm>
        <a:off x="2244868" y="1145408"/>
        <a:ext cx="1430859" cy="572343"/>
      </dsp:txXfrm>
    </dsp:sp>
    <dsp:sp modelId="{FF93E135-77D6-48A0-8871-9BC93D705D06}">
      <dsp:nvSpPr>
        <dsp:cNvPr id="0" name=""/>
        <dsp:cNvSpPr/>
      </dsp:nvSpPr>
      <dsp:spPr>
        <a:xfrm>
          <a:off x="4205145" y="720"/>
          <a:ext cx="872824" cy="87282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4391157" y="186732"/>
          <a:ext cx="500800" cy="500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3926128" y="1145408"/>
          <a:ext cx="1430859" cy="57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a:t>Biology</a:t>
          </a:r>
        </a:p>
      </dsp:txBody>
      <dsp:txXfrm>
        <a:off x="3926128" y="1145408"/>
        <a:ext cx="1430859" cy="572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751754" y="833"/>
          <a:ext cx="705550" cy="7055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902118" y="151196"/>
          <a:ext cx="404824" cy="4048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26209"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Geology</a:t>
          </a:r>
          <a:endParaRPr lang="en-gb" sz="1400" kern="1200"/>
        </a:p>
      </dsp:txBody>
      <dsp:txXfrm>
        <a:off x="526209" y="926145"/>
        <a:ext cx="1156640" cy="462656"/>
      </dsp:txXfrm>
    </dsp:sp>
    <dsp:sp modelId="{FE8DBFE9-EBCF-4ECE-8560-5E1BE025A467}">
      <dsp:nvSpPr>
        <dsp:cNvPr id="0" name=""/>
        <dsp:cNvSpPr/>
      </dsp:nvSpPr>
      <dsp:spPr>
        <a:xfrm>
          <a:off x="2110807" y="833"/>
          <a:ext cx="705550" cy="7055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FDCD9-3BC5-4F9E-9E72-62E3EFE8F921}">
      <dsp:nvSpPr>
        <dsp:cNvPr id="0" name=""/>
        <dsp:cNvSpPr/>
      </dsp:nvSpPr>
      <dsp:spPr>
        <a:xfrm>
          <a:off x="2261170" y="151196"/>
          <a:ext cx="404824" cy="4048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D4985-0E7A-466B-815D-18B887105F5A}">
      <dsp:nvSpPr>
        <dsp:cNvPr id="0" name=""/>
        <dsp:cNvSpPr/>
      </dsp:nvSpPr>
      <dsp:spPr>
        <a:xfrm>
          <a:off x="1885262"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Astronomy</a:t>
          </a:r>
          <a:endParaRPr lang="en-gb" sz="1400" kern="1200"/>
        </a:p>
      </dsp:txBody>
      <dsp:txXfrm>
        <a:off x="1885262" y="926145"/>
        <a:ext cx="1156640" cy="462656"/>
      </dsp:txXfrm>
    </dsp:sp>
    <dsp:sp modelId="{4C4DBAE4-FB7E-4815-B17F-CCC8256909E6}">
      <dsp:nvSpPr>
        <dsp:cNvPr id="0" name=""/>
        <dsp:cNvSpPr/>
      </dsp:nvSpPr>
      <dsp:spPr>
        <a:xfrm>
          <a:off x="3469860" y="833"/>
          <a:ext cx="705550" cy="7055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94761-1DD0-4E2B-AA67-8CDA8B77E7AA}">
      <dsp:nvSpPr>
        <dsp:cNvPr id="0" name=""/>
        <dsp:cNvSpPr/>
      </dsp:nvSpPr>
      <dsp:spPr>
        <a:xfrm>
          <a:off x="3620223" y="151196"/>
          <a:ext cx="404824" cy="404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F10D8-E6A6-4B25-BCB5-102739D11FB8}">
      <dsp:nvSpPr>
        <dsp:cNvPr id="0" name=""/>
        <dsp:cNvSpPr/>
      </dsp:nvSpPr>
      <dsp:spPr>
        <a:xfrm>
          <a:off x="3244315"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Zoology</a:t>
          </a:r>
          <a:endParaRPr lang="en-gb" sz="1400" kern="1200"/>
        </a:p>
      </dsp:txBody>
      <dsp:txXfrm>
        <a:off x="3244315" y="926145"/>
        <a:ext cx="1156640" cy="462656"/>
      </dsp:txXfrm>
    </dsp:sp>
    <dsp:sp modelId="{87570607-C582-446F-9D50-27A0A0EFEE55}">
      <dsp:nvSpPr>
        <dsp:cNvPr id="0" name=""/>
        <dsp:cNvSpPr/>
      </dsp:nvSpPr>
      <dsp:spPr>
        <a:xfrm>
          <a:off x="4828913" y="833"/>
          <a:ext cx="705550" cy="7055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46051-2485-4D52-8FCA-FB81F676D2DB}">
      <dsp:nvSpPr>
        <dsp:cNvPr id="0" name=""/>
        <dsp:cNvSpPr/>
      </dsp:nvSpPr>
      <dsp:spPr>
        <a:xfrm>
          <a:off x="4979276" y="151196"/>
          <a:ext cx="404824" cy="4048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E9037-5F1D-439A-A24A-216D8EEF59A1}">
      <dsp:nvSpPr>
        <dsp:cNvPr id="0" name=""/>
        <dsp:cNvSpPr/>
      </dsp:nvSpPr>
      <dsp:spPr>
        <a:xfrm>
          <a:off x="4603368"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Medicine</a:t>
          </a:r>
          <a:endParaRPr lang="en-gb" sz="1400" kern="1200"/>
        </a:p>
      </dsp:txBody>
      <dsp:txXfrm>
        <a:off x="4603368" y="926145"/>
        <a:ext cx="1156640" cy="462656"/>
      </dsp:txXfrm>
    </dsp:sp>
    <dsp:sp modelId="{699810CD-F28D-4984-B397-BEDE8D892424}">
      <dsp:nvSpPr>
        <dsp:cNvPr id="0" name=""/>
        <dsp:cNvSpPr/>
      </dsp:nvSpPr>
      <dsp:spPr>
        <a:xfrm>
          <a:off x="6187965" y="833"/>
          <a:ext cx="705550" cy="7055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86732-4E33-421E-A021-838DC36E80A4}">
      <dsp:nvSpPr>
        <dsp:cNvPr id="0" name=""/>
        <dsp:cNvSpPr/>
      </dsp:nvSpPr>
      <dsp:spPr>
        <a:xfrm>
          <a:off x="6338329" y="151196"/>
          <a:ext cx="404824" cy="4048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30BA5-3B29-4625-9FF0-56AE77EDF614}">
      <dsp:nvSpPr>
        <dsp:cNvPr id="0" name=""/>
        <dsp:cNvSpPr/>
      </dsp:nvSpPr>
      <dsp:spPr>
        <a:xfrm>
          <a:off x="5962420"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Astro-physics</a:t>
          </a:r>
          <a:endParaRPr lang="en-gb" sz="1400" kern="1200"/>
        </a:p>
      </dsp:txBody>
      <dsp:txXfrm>
        <a:off x="5962420" y="926145"/>
        <a:ext cx="1156640" cy="462656"/>
      </dsp:txXfrm>
    </dsp:sp>
    <dsp:sp modelId="{BCD8CDD9-0C56-4401-ADB1-8B48DAB2C96F}">
      <dsp:nvSpPr>
        <dsp:cNvPr id="0" name=""/>
        <dsp:cNvSpPr/>
      </dsp:nvSpPr>
      <dsp:spPr>
        <a:xfrm>
          <a:off x="7547018" y="833"/>
          <a:ext cx="705550" cy="7055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7697381" y="151196"/>
          <a:ext cx="404824" cy="4048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7321473" y="926145"/>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E</a:t>
          </a:r>
          <a:r>
            <a:rPr lang="en-gb" sz="1400" kern="1200"/>
            <a:t>arth science</a:t>
          </a:r>
        </a:p>
      </dsp:txBody>
      <dsp:txXfrm>
        <a:off x="7321473" y="926145"/>
        <a:ext cx="1156640" cy="462656"/>
      </dsp:txXfrm>
    </dsp:sp>
    <dsp:sp modelId="{FF93E135-77D6-48A0-8871-9BC93D705D06}">
      <dsp:nvSpPr>
        <dsp:cNvPr id="0" name=""/>
        <dsp:cNvSpPr/>
      </dsp:nvSpPr>
      <dsp:spPr>
        <a:xfrm>
          <a:off x="8999435" y="833"/>
          <a:ext cx="705550" cy="7055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9149798" y="151196"/>
          <a:ext cx="404824" cy="4048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8680526" y="926145"/>
          <a:ext cx="1343368"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Ocean-</a:t>
          </a:r>
          <a:r>
            <a:rPr lang="en-GB" sz="1400" kern="1200" err="1"/>
            <a:t>ography</a:t>
          </a:r>
          <a:endParaRPr lang="en-gb" sz="1400" kern="1200"/>
        </a:p>
      </dsp:txBody>
      <dsp:txXfrm>
        <a:off x="8680526" y="926145"/>
        <a:ext cx="1343368" cy="462656"/>
      </dsp:txXfrm>
    </dsp:sp>
    <dsp:sp modelId="{E08C81B0-EC08-4CFA-ABC1-56A81EADA6B3}">
      <dsp:nvSpPr>
        <dsp:cNvPr id="0" name=""/>
        <dsp:cNvSpPr/>
      </dsp:nvSpPr>
      <dsp:spPr>
        <a:xfrm>
          <a:off x="845118" y="1677962"/>
          <a:ext cx="705550" cy="7055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77439-0745-440F-AB01-EB34F6BA6642}">
      <dsp:nvSpPr>
        <dsp:cNvPr id="0" name=""/>
        <dsp:cNvSpPr/>
      </dsp:nvSpPr>
      <dsp:spPr>
        <a:xfrm>
          <a:off x="995482" y="1828325"/>
          <a:ext cx="404824" cy="404824"/>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F98B6-F028-44B0-B22F-33F3052F633A}">
      <dsp:nvSpPr>
        <dsp:cNvPr id="0" name=""/>
        <dsp:cNvSpPr/>
      </dsp:nvSpPr>
      <dsp:spPr>
        <a:xfrm>
          <a:off x="619573"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Meteor-ology</a:t>
          </a:r>
          <a:endParaRPr lang="en-gb" sz="1400" kern="1200"/>
        </a:p>
      </dsp:txBody>
      <dsp:txXfrm>
        <a:off x="619573" y="2603274"/>
        <a:ext cx="1156640" cy="462656"/>
      </dsp:txXfrm>
    </dsp:sp>
    <dsp:sp modelId="{33207D19-37E6-40B9-A11A-A959AEF6F68D}">
      <dsp:nvSpPr>
        <dsp:cNvPr id="0" name=""/>
        <dsp:cNvSpPr/>
      </dsp:nvSpPr>
      <dsp:spPr>
        <a:xfrm>
          <a:off x="2204171" y="1677962"/>
          <a:ext cx="705550" cy="7055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459DA-F7E9-41DA-89A8-ACAE5ACEBFFB}">
      <dsp:nvSpPr>
        <dsp:cNvPr id="0" name=""/>
        <dsp:cNvSpPr/>
      </dsp:nvSpPr>
      <dsp:spPr>
        <a:xfrm>
          <a:off x="2354534" y="1828325"/>
          <a:ext cx="404824" cy="404824"/>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73DBE-040B-4AB6-8E45-2075B69D8288}">
      <dsp:nvSpPr>
        <dsp:cNvPr id="0" name=""/>
        <dsp:cNvSpPr/>
      </dsp:nvSpPr>
      <dsp:spPr>
        <a:xfrm>
          <a:off x="1978626"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Bio-chemistry</a:t>
          </a:r>
          <a:endParaRPr lang="en-gb" sz="1400" kern="1200"/>
        </a:p>
      </dsp:txBody>
      <dsp:txXfrm>
        <a:off x="1978626" y="2603274"/>
        <a:ext cx="1156640" cy="462656"/>
      </dsp:txXfrm>
    </dsp:sp>
    <dsp:sp modelId="{BCE0B334-C21C-4AF5-ABB8-1C1D5FE33D13}">
      <dsp:nvSpPr>
        <dsp:cNvPr id="0" name=""/>
        <dsp:cNvSpPr/>
      </dsp:nvSpPr>
      <dsp:spPr>
        <a:xfrm>
          <a:off x="3563224" y="1677962"/>
          <a:ext cx="705550" cy="7055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83E41-1F8F-4AA6-A4EF-14120387C223}">
      <dsp:nvSpPr>
        <dsp:cNvPr id="0" name=""/>
        <dsp:cNvSpPr/>
      </dsp:nvSpPr>
      <dsp:spPr>
        <a:xfrm>
          <a:off x="3713587" y="1828325"/>
          <a:ext cx="404824" cy="404824"/>
        </a:xfrm>
        <a:prstGeom prst="rect">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FB51F-BDC4-4B9D-B6D4-91F41129202B}">
      <dsp:nvSpPr>
        <dsp:cNvPr id="0" name=""/>
        <dsp:cNvSpPr/>
      </dsp:nvSpPr>
      <dsp:spPr>
        <a:xfrm>
          <a:off x="3337679"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Micro-biology</a:t>
          </a:r>
          <a:endParaRPr lang="en-gb" sz="1400" kern="1200"/>
        </a:p>
      </dsp:txBody>
      <dsp:txXfrm>
        <a:off x="3337679" y="2603274"/>
        <a:ext cx="1156640" cy="462656"/>
      </dsp:txXfrm>
    </dsp:sp>
    <dsp:sp modelId="{B1D8D3B2-D56A-4CAB-9853-E5CE279181E1}">
      <dsp:nvSpPr>
        <dsp:cNvPr id="0" name=""/>
        <dsp:cNvSpPr/>
      </dsp:nvSpPr>
      <dsp:spPr>
        <a:xfrm>
          <a:off x="4853076" y="1654622"/>
          <a:ext cx="705550" cy="7055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13492-6D22-42F6-AE17-13665CD559AB}">
      <dsp:nvSpPr>
        <dsp:cNvPr id="0" name=""/>
        <dsp:cNvSpPr/>
      </dsp:nvSpPr>
      <dsp:spPr>
        <a:xfrm>
          <a:off x="4995460" y="1830078"/>
          <a:ext cx="404824" cy="404824"/>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3258B-C3A5-4BA0-A40A-3AAA1F098FD4}">
      <dsp:nvSpPr>
        <dsp:cNvPr id="0" name=""/>
        <dsp:cNvSpPr/>
      </dsp:nvSpPr>
      <dsp:spPr>
        <a:xfrm>
          <a:off x="4601332" y="2604107"/>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Botany</a:t>
          </a:r>
          <a:endParaRPr lang="en-gb" sz="1400" kern="1200"/>
        </a:p>
      </dsp:txBody>
      <dsp:txXfrm>
        <a:off x="4601332" y="2604107"/>
        <a:ext cx="1156640" cy="462656"/>
      </dsp:txXfrm>
    </dsp:sp>
    <dsp:sp modelId="{8BF0E652-B9E3-4530-BCAD-9FA1CEB0B379}">
      <dsp:nvSpPr>
        <dsp:cNvPr id="0" name=""/>
        <dsp:cNvSpPr/>
      </dsp:nvSpPr>
      <dsp:spPr>
        <a:xfrm>
          <a:off x="6281329" y="1677962"/>
          <a:ext cx="705550" cy="7055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4B9A7-EB54-4CF5-A958-C38CF171756C}">
      <dsp:nvSpPr>
        <dsp:cNvPr id="0" name=""/>
        <dsp:cNvSpPr/>
      </dsp:nvSpPr>
      <dsp:spPr>
        <a:xfrm>
          <a:off x="6431693" y="1828325"/>
          <a:ext cx="404824" cy="404824"/>
        </a:xfrm>
        <a:prstGeom prst="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66FBD-AF0D-4014-82F3-6A4326D39B41}">
      <dsp:nvSpPr>
        <dsp:cNvPr id="0" name=""/>
        <dsp:cNvSpPr/>
      </dsp:nvSpPr>
      <dsp:spPr>
        <a:xfrm>
          <a:off x="6055784"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Ecology</a:t>
          </a:r>
          <a:endParaRPr lang="en-gb" sz="1400" kern="1200"/>
        </a:p>
      </dsp:txBody>
      <dsp:txXfrm>
        <a:off x="6055784" y="2603274"/>
        <a:ext cx="1156640" cy="462656"/>
      </dsp:txXfrm>
    </dsp:sp>
    <dsp:sp modelId="{7C0CC6FE-1354-40C9-8B5F-A083827EB36E}">
      <dsp:nvSpPr>
        <dsp:cNvPr id="0" name=""/>
        <dsp:cNvSpPr/>
      </dsp:nvSpPr>
      <dsp:spPr>
        <a:xfrm>
          <a:off x="7640382" y="1677962"/>
          <a:ext cx="705550" cy="7055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16372-E543-4FB4-AD7A-C9779EDCB405}">
      <dsp:nvSpPr>
        <dsp:cNvPr id="0" name=""/>
        <dsp:cNvSpPr/>
      </dsp:nvSpPr>
      <dsp:spPr>
        <a:xfrm>
          <a:off x="7790745" y="1828325"/>
          <a:ext cx="404824" cy="404824"/>
        </a:xfrm>
        <a:prstGeom prst="rect">
          <a:avLst/>
        </a:prstGeom>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6DCC9-A718-4991-955D-FC9082927EF4}">
      <dsp:nvSpPr>
        <dsp:cNvPr id="0" name=""/>
        <dsp:cNvSpPr/>
      </dsp:nvSpPr>
      <dsp:spPr>
        <a:xfrm>
          <a:off x="7414837"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a:t>Astro-Biologist</a:t>
          </a:r>
          <a:endParaRPr lang="en-gb" sz="1400" kern="1200"/>
        </a:p>
      </dsp:txBody>
      <dsp:txXfrm>
        <a:off x="7414837" y="2603274"/>
        <a:ext cx="1156640" cy="462656"/>
      </dsp:txXfrm>
    </dsp:sp>
    <dsp:sp modelId="{10117D00-D820-4BE8-ABBA-1544DD29B4EF}">
      <dsp:nvSpPr>
        <dsp:cNvPr id="0" name=""/>
        <dsp:cNvSpPr/>
      </dsp:nvSpPr>
      <dsp:spPr>
        <a:xfrm>
          <a:off x="8999435" y="1677962"/>
          <a:ext cx="705550" cy="7055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19D86-806C-408F-97E0-283652E6BAD8}">
      <dsp:nvSpPr>
        <dsp:cNvPr id="0" name=""/>
        <dsp:cNvSpPr/>
      </dsp:nvSpPr>
      <dsp:spPr>
        <a:xfrm>
          <a:off x="9149798" y="1828325"/>
          <a:ext cx="404824" cy="404824"/>
        </a:xfrm>
        <a:prstGeom prst="rect">
          <a:avLst/>
        </a:prstGeom>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34792-3396-4D0C-BBBD-A494784BBC58}">
      <dsp:nvSpPr>
        <dsp:cNvPr id="0" name=""/>
        <dsp:cNvSpPr/>
      </dsp:nvSpPr>
      <dsp:spPr>
        <a:xfrm>
          <a:off x="8773890" y="2603274"/>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err="1"/>
            <a:t>Archae</a:t>
          </a:r>
          <a:r>
            <a:rPr lang="en-GB" sz="1400" kern="1200"/>
            <a:t>-ology</a:t>
          </a:r>
          <a:endParaRPr lang="en-gb" sz="1400" kern="1200"/>
        </a:p>
      </dsp:txBody>
      <dsp:txXfrm>
        <a:off x="8773890" y="2603274"/>
        <a:ext cx="1156640" cy="46265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A6F5C5BD-8AB6-4E5F-8616-0B1D32D0FBFD}" type="datetime1">
              <a:rPr lang="en-US" smtClean="0"/>
              <a:t>7/17/2024</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C3DD49AE-E876-4130-BF53-6229B9820536}" type="datetime1">
              <a:rPr lang="en-US" smtClean="0"/>
              <a:t>7/17/2024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7/17/2024</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27</a:t>
            </a:fld>
            <a:endParaRPr lang="en-US"/>
          </a:p>
        </p:txBody>
      </p:sp>
    </p:spTree>
    <p:extLst>
      <p:ext uri="{BB962C8B-B14F-4D97-AF65-F5344CB8AC3E}">
        <p14:creationId xmlns:p14="http://schemas.microsoft.com/office/powerpoint/2010/main" val="35882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n-GB"/>
              <a:t>Click to edit Master title style</a:t>
            </a:r>
            <a:endParaRPr lang="en-US"/>
          </a:p>
        </p:txBody>
      </p:sp>
      <p:sp>
        <p:nvSpPr>
          <p:cNvPr id="3" name="Subtitl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en-US"/>
          </a:p>
        </p:txBody>
      </p:sp>
      <p:sp>
        <p:nvSpPr>
          <p:cNvPr id="20" name="Date Placeholder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0840E64-78EA-480E-9DFC-F5D183737F14}" type="datetime1">
              <a:rPr lang="en-US" smtClean="0"/>
              <a:t>7/17/2024</a:t>
            </a:fld>
            <a:endParaRPr lang="en-US"/>
          </a:p>
        </p:txBody>
      </p:sp>
      <p:sp>
        <p:nvSpPr>
          <p:cNvPr id="21" name="Footer Placeholder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a:p>
        </p:txBody>
      </p:sp>
      <p:sp>
        <p:nvSpPr>
          <p:cNvPr id="22" name="Slide Number Placehold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4" name="Date Placeholder 3"/>
          <p:cNvSpPr>
            <a:spLocks noGrp="1"/>
          </p:cNvSpPr>
          <p:nvPr>
            <p:ph type="dt" sz="half" idx="10"/>
          </p:nvPr>
        </p:nvSpPr>
        <p:spPr/>
        <p:txBody>
          <a:bodyPr rtlCol="0"/>
          <a:lstStyle/>
          <a:p>
            <a:pPr rtl="0"/>
            <a:fld id="{6B56802B-70FA-41EA-BEAA-8B64D5BF1424}" type="datetime1">
              <a:rPr lang="en-US" smtClean="0"/>
              <a:t>7/17/2024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rtlCol="0"/>
          <a:lstStyle/>
          <a:p>
            <a:pPr rtl="0"/>
            <a:r>
              <a:rPr lang="en-GB"/>
              <a:t>Click to edit Master title style</a:t>
            </a:r>
            <a:endParaRPr lang="en-US"/>
          </a:p>
        </p:txBody>
      </p:sp>
      <p:sp>
        <p:nvSpPr>
          <p:cNvPr id="3" name="Vertical Text Placeholder 2"/>
          <p:cNvSpPr>
            <a:spLocks noGrp="1"/>
          </p:cNvSpPr>
          <p:nvPr>
            <p:ph type="body" orient="vert" idx="1"/>
          </p:nvPr>
        </p:nvSpPr>
        <p:spPr>
          <a:xfrm>
            <a:off x="838200" y="762000"/>
            <a:ext cx="8077200" cy="52578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4" name="Date Placeholder 3"/>
          <p:cNvSpPr>
            <a:spLocks noGrp="1"/>
          </p:cNvSpPr>
          <p:nvPr>
            <p:ph type="dt" sz="half" idx="10"/>
          </p:nvPr>
        </p:nvSpPr>
        <p:spPr/>
        <p:txBody>
          <a:bodyPr rtlCol="0"/>
          <a:lstStyle/>
          <a:p>
            <a:pPr rtl="0"/>
            <a:fld id="{F512D428-74E3-499E-9255-6C7C463A82F6}" type="datetime1">
              <a:rPr lang="en-US" smtClean="0"/>
              <a:t>7/17/2024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4" name="Date Placeholder 3"/>
          <p:cNvSpPr>
            <a:spLocks noGrp="1"/>
          </p:cNvSpPr>
          <p:nvPr>
            <p:ph type="dt" sz="half" idx="10"/>
          </p:nvPr>
        </p:nvSpPr>
        <p:spPr/>
        <p:txBody>
          <a:bodyPr rtlCol="0"/>
          <a:lstStyle/>
          <a:p>
            <a:pPr rtl="0"/>
            <a:fld id="{6AF379E8-AC6C-43B9-9222-BDF0AF9336F0}" type="datetime1">
              <a:rPr lang="en-US" smtClean="0"/>
              <a:t>7/17/2024</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5361324-1C8A-40EA-A8C7-BACD05350B74}" type="datetime1">
              <a:rPr lang="en-US" smtClean="0"/>
              <a:t>7/17/2024</a:t>
            </a:fld>
            <a:endParaRPr lang="en-US" dirty="0"/>
          </a:p>
        </p:txBody>
      </p:sp>
      <p:sp>
        <p:nvSpPr>
          <p:cNvPr id="3" name="Footer Placeholder 2"/>
          <p:cNvSpPr>
            <a:spLocks noGrp="1"/>
          </p:cNvSpPr>
          <p:nvPr>
            <p:ph type="ftr" sz="quarter" idx="11"/>
          </p:nvPr>
        </p:nvSpPr>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4" name="Date Placeholder 3"/>
          <p:cNvSpPr>
            <a:spLocks noGrp="1"/>
          </p:cNvSpPr>
          <p:nvPr>
            <p:ph type="dt" sz="half" idx="10"/>
          </p:nvPr>
        </p:nvSpPr>
        <p:spPr/>
        <p:txBody>
          <a:bodyPr rtlCol="0"/>
          <a:lstStyle/>
          <a:p>
            <a:pPr rtl="0"/>
            <a:fld id="{6AF379E8-AC6C-43B9-9222-BDF0AF9336F0}" type="datetime1">
              <a:rPr lang="en-US" smtClean="0"/>
              <a:t>7/17/2024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n-GB"/>
              <a:t>Click to edit Master title style</a:t>
            </a:r>
            <a:endParaRPr lang="en-US"/>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a:t>Click to edit Master text styles</a:t>
            </a:r>
          </a:p>
        </p:txBody>
      </p:sp>
      <p:sp>
        <p:nvSpPr>
          <p:cNvPr id="4" name="Date Placeholder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ED329652-6112-4F3D-B614-62B56A045E3D}" type="datetime1">
              <a:rPr lang="en-US" smtClean="0"/>
              <a:t>7/17/2024</a:t>
            </a:fld>
            <a:endParaRPr lang="en-US"/>
          </a:p>
        </p:txBody>
      </p:sp>
      <p:sp>
        <p:nvSpPr>
          <p:cNvPr id="5" name="Footer Placeholder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a:p>
        </p:txBody>
      </p:sp>
      <p:sp>
        <p:nvSpPr>
          <p:cNvPr id="6" name="Slide Number Placehold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GB"/>
              <a:t>Click to edit Master title style</a:t>
            </a:r>
            <a:endParaRPr lang="en-US"/>
          </a:p>
        </p:txBody>
      </p:sp>
      <p:sp>
        <p:nvSpPr>
          <p:cNvPr id="3" name="Content Placeholder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4" name="Content Placeholder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5" name="Date Placeholder 4"/>
          <p:cNvSpPr>
            <a:spLocks noGrp="1"/>
          </p:cNvSpPr>
          <p:nvPr>
            <p:ph type="dt" sz="half" idx="10"/>
          </p:nvPr>
        </p:nvSpPr>
        <p:spPr/>
        <p:txBody>
          <a:bodyPr rtlCol="0"/>
          <a:lstStyle/>
          <a:p>
            <a:pPr rtl="0"/>
            <a:fld id="{3064E64D-1B50-4EC0-83A1-DE58B45AB49E}" type="datetime1">
              <a:rPr lang="en-US" smtClean="0"/>
              <a:t>7/17/2024</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a:p>
        </p:txBody>
      </p:sp>
      <p:sp>
        <p:nvSpPr>
          <p:cNvPr id="3" name="Text Placeholder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a:p>
        </p:txBody>
      </p:sp>
      <p:sp>
        <p:nvSpPr>
          <p:cNvPr id="5" name="Text Placeholder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a:p>
        </p:txBody>
      </p:sp>
      <p:sp>
        <p:nvSpPr>
          <p:cNvPr id="7" name="Date Placeholder 6"/>
          <p:cNvSpPr>
            <a:spLocks noGrp="1"/>
          </p:cNvSpPr>
          <p:nvPr>
            <p:ph type="dt" sz="half" idx="10"/>
          </p:nvPr>
        </p:nvSpPr>
        <p:spPr/>
        <p:txBody>
          <a:bodyPr rtlCol="0"/>
          <a:lstStyle/>
          <a:p>
            <a:pPr rtl="0"/>
            <a:fld id="{8761A824-A4A3-4BDD-B7F1-293A0EC1EA54}" type="datetime1">
              <a:rPr lang="en-US" smtClean="0"/>
              <a:t>7/17/2024</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a:p>
        </p:txBody>
      </p:sp>
      <p:sp>
        <p:nvSpPr>
          <p:cNvPr id="3" name="Date Placeholder 2"/>
          <p:cNvSpPr>
            <a:spLocks noGrp="1"/>
          </p:cNvSpPr>
          <p:nvPr>
            <p:ph type="dt" sz="half" idx="10"/>
          </p:nvPr>
        </p:nvSpPr>
        <p:spPr/>
        <p:txBody>
          <a:bodyPr rtlCol="0"/>
          <a:lstStyle/>
          <a:p>
            <a:pPr rtl="0"/>
            <a:fld id="{D81B1D06-1BCF-4BCB-9319-09267D16BB9F}" type="datetime1">
              <a:rPr lang="en-US" smtClean="0"/>
              <a:t>7/17/2024</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5361324-1C8A-40EA-A8C7-BACD05350B74}" type="datetime1">
              <a:rPr lang="en-US" smtClean="0"/>
              <a:t>7/17/2024</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n-GB"/>
              <a:t>Click to edit Master title style</a:t>
            </a:r>
            <a:endParaRPr lang="en-US"/>
          </a:p>
        </p:txBody>
      </p:sp>
      <p:sp>
        <p:nvSpPr>
          <p:cNvPr id="3" name="Content Placeholder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4" name="Text Placeholder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
        <p:nvSpPr>
          <p:cNvPr id="8" name="Date Placeholder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BA78C1D-B8C9-43D1-BED3-AB201E145563}" type="datetime1">
              <a:rPr lang="en-US" smtClean="0"/>
              <a:t>7/17/2024</a:t>
            </a:fld>
            <a:endParaRPr lang="en-US"/>
          </a:p>
        </p:txBody>
      </p:sp>
      <p:sp>
        <p:nvSpPr>
          <p:cNvPr id="9" name="Footer Placeholder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lide Number Placehold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en-US"/>
          </a:p>
        </p:txBody>
      </p:sp>
      <p:sp>
        <p:nvSpPr>
          <p:cNvPr id="5" name="Date Placeholder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BFA2D3EE-FBE6-4434-A13B-BD4C1C612D44}" type="datetime1">
              <a:rPr lang="en-US" smtClean="0"/>
              <a:t>7/17/2024</a:t>
            </a:fld>
            <a:endParaRPr lang="en-US"/>
          </a:p>
        </p:txBody>
      </p:sp>
      <p:sp>
        <p:nvSpPr>
          <p:cNvPr id="6" name="Footer Placeholder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a:p>
        </p:txBody>
      </p:sp>
      <p:sp>
        <p:nvSpPr>
          <p:cNvPr id="7" name="Slide Number Placehold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n-GB"/>
              <a:t>Click to edit Master title style</a:t>
            </a:r>
            <a:endParaRPr lang="en-US"/>
          </a:p>
        </p:txBody>
      </p:sp>
      <p:sp>
        <p:nvSpPr>
          <p:cNvPr id="4" name="Text Placeholder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GB"/>
              <a:t>Click to edit Master title style</a:t>
            </a:r>
            <a:endParaRPr lang="en-US"/>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FF323AA-170C-4C76-B350-C21CF15222DA}" type="datetime1">
              <a:rPr lang="en-US" smtClean="0"/>
              <a:t>7/17/2024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GB"/>
              <a:t>Click to edit Master title style</a:t>
            </a:r>
            <a:endParaRPr lang="en-US"/>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FF323AA-170C-4C76-B350-C21CF15222DA}" type="datetime1">
              <a:rPr lang="en-US" smtClean="0"/>
              <a:t>7/17/2024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76" r:id="rId1"/>
    <p:sldLayoutId id="2147483675" r:id="rId2"/>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nationalcareers.service.gov.uk/job-profiles/research-scientist" TargetMode="External"/><Relationship Id="rId7" Type="http://schemas.openxmlformats.org/officeDocument/2006/relationships/hyperlink" Target="https://youtu.be/FOrhX4RFPhs" TargetMode="External"/><Relationship Id="rId2" Type="http://schemas.openxmlformats.org/officeDocument/2006/relationships/slideLayout" Target="../slideLayouts/slideLayout12.xml"/><Relationship Id="rId1" Type="http://schemas.openxmlformats.org/officeDocument/2006/relationships/video" Target="https://www.youtube.com/embed/FOrhX4RFPhs?feature=oembed" TargetMode="External"/><Relationship Id="rId6" Type="http://schemas.openxmlformats.org/officeDocument/2006/relationships/image" Target="../media/image41.jpeg"/><Relationship Id="rId5" Type="http://schemas.openxmlformats.org/officeDocument/2006/relationships/hyperlink" Target="https://www.prospects.ac.uk/job-profiles/research-scientist-physical-sciences" TargetMode="External"/><Relationship Id="rId4" Type="http://schemas.openxmlformats.org/officeDocument/2006/relationships/hyperlink" Target="https://www.payscale.com/research/UK/Job=Researcher%2C_Scientific/Sala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ationalcareers.service.gov.uk/job-profiles/astronomer" TargetMode="External"/><Relationship Id="rId7" Type="http://schemas.openxmlformats.org/officeDocument/2006/relationships/hyperlink" Target="https://youtu.be/q9MqPVQHQXU" TargetMode="External"/><Relationship Id="rId2" Type="http://schemas.openxmlformats.org/officeDocument/2006/relationships/slideLayout" Target="../slideLayouts/slideLayout12.xml"/><Relationship Id="rId1" Type="http://schemas.openxmlformats.org/officeDocument/2006/relationships/video" Target="https://www.youtube.com/embed/q9MqPVQHQXU?feature=oembed" TargetMode="External"/><Relationship Id="rId6" Type="http://schemas.openxmlformats.org/officeDocument/2006/relationships/image" Target="../media/image42.jpeg"/><Relationship Id="rId5" Type="http://schemas.openxmlformats.org/officeDocument/2006/relationships/hyperlink" Target="https://www.prospects.ac.uk/job-profiles/astronomer" TargetMode="External"/><Relationship Id="rId4" Type="http://schemas.openxmlformats.org/officeDocument/2006/relationships/hyperlink" Target="https://www.payscale.com/research/UK/Job=Research_Fellow/Sal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ayscale.com/research/UK/Job=Program_Manage" TargetMode="External"/><Relationship Id="rId2" Type="http://schemas.openxmlformats.org/officeDocument/2006/relationships/slideLayout" Target="../slideLayouts/slideLayout12.xml"/><Relationship Id="rId1" Type="http://schemas.openxmlformats.org/officeDocument/2006/relationships/video" Target="https://www.youtube.com/embed/m8ip44PjkwI?feature=oembed" TargetMode="External"/><Relationship Id="rId6" Type="http://schemas.openxmlformats.org/officeDocument/2006/relationships/hyperlink" Target="https://youtu.be/m8ip44PjkwI" TargetMode="External"/><Relationship Id="rId5" Type="http://schemas.openxmlformats.org/officeDocument/2006/relationships/image" Target="../media/image43.jpeg"/><Relationship Id="rId4" Type="http://schemas.openxmlformats.org/officeDocument/2006/relationships/hyperlink" Target="https://www.prospects.ac.uk/job-profiles/project-manag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ayscale.com/research/UK/Skill=Subject_Matter_Expert/Salary" TargetMode="External"/><Relationship Id="rId2" Type="http://schemas.openxmlformats.org/officeDocument/2006/relationships/slideLayout" Target="../slideLayouts/slideLayout12.xml"/><Relationship Id="rId1" Type="http://schemas.openxmlformats.org/officeDocument/2006/relationships/video" Target="https://www.youtube.com/embed/OIL8ut6XqnU?feature=oembed" TargetMode="External"/><Relationship Id="rId6" Type="http://schemas.openxmlformats.org/officeDocument/2006/relationships/hyperlink" Target="https://youtu.be/OIL8ut6XqnU" TargetMode="External"/><Relationship Id="rId5" Type="http://schemas.openxmlformats.org/officeDocument/2006/relationships/image" Target="../media/image44.jpeg"/><Relationship Id="rId4" Type="http://schemas.openxmlformats.org/officeDocument/2006/relationships/hyperlink" Target="https://www.prospects.ac.uk/job-profiles/science-writ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ationalcareers.service.gov.uk/job-profiles/research-scientist" TargetMode="External"/><Relationship Id="rId7" Type="http://schemas.openxmlformats.org/officeDocument/2006/relationships/image" Target="../media/image45.jpeg"/><Relationship Id="rId2" Type="http://schemas.openxmlformats.org/officeDocument/2006/relationships/slideLayout" Target="../slideLayouts/slideLayout12.xml"/><Relationship Id="rId1" Type="http://schemas.openxmlformats.org/officeDocument/2006/relationships/video" Target="https://www.youtube.com/embed/d7n4bIIxQB4?feature=oembed" TargetMode="External"/><Relationship Id="rId6" Type="http://schemas.openxmlformats.org/officeDocument/2006/relationships/hyperlink" Target="https://youtu.be/d7n4bIIxQB4" TargetMode="External"/><Relationship Id="rId5" Type="http://schemas.openxmlformats.org/officeDocument/2006/relationships/hyperlink" Target="https://www.payscale.com/research/UK/Job=Researcher%2C_Scientific/Salary" TargetMode="External"/><Relationship Id="rId4" Type="http://schemas.openxmlformats.org/officeDocument/2006/relationships/hyperlink" Target="https://www.prospects.ac.uk/job-profiles/research-scientist-medic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ayscale.com/research/UK/Job=Human_Resources_(HR)_Manager/Salary" TargetMode="External"/><Relationship Id="rId2" Type="http://schemas.openxmlformats.org/officeDocument/2006/relationships/slideLayout" Target="../slideLayouts/slideLayout12.xml"/><Relationship Id="rId1" Type="http://schemas.openxmlformats.org/officeDocument/2006/relationships/video" Target="https://www.youtube.com/embed/s3a89gEPgUo?feature=oembed" TargetMode="External"/><Relationship Id="rId6" Type="http://schemas.openxmlformats.org/officeDocument/2006/relationships/hyperlink" Target="https://youtu.be/s3a89gEPgUo" TargetMode="External"/><Relationship Id="rId5" Type="http://schemas.openxmlformats.org/officeDocument/2006/relationships/image" Target="../media/image46.jpeg"/><Relationship Id="rId4" Type="http://schemas.openxmlformats.org/officeDocument/2006/relationships/hyperlink" Target="https://www.prospects.ac.uk/job-profiles/human-resources-offic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rospects.ac.uk/job-profiles/production-manager" TargetMode="External"/><Relationship Id="rId7" Type="http://schemas.openxmlformats.org/officeDocument/2006/relationships/hyperlink" Target="https://youtu.be/JQeYjBrQPVg" TargetMode="External"/><Relationship Id="rId2" Type="http://schemas.openxmlformats.org/officeDocument/2006/relationships/slideLayout" Target="../slideLayouts/slideLayout12.xml"/><Relationship Id="rId1" Type="http://schemas.openxmlformats.org/officeDocument/2006/relationships/video" Target="https://www.youtube.com/embed/JQeYjBrQPVg?feature=oembed" TargetMode="External"/><Relationship Id="rId6" Type="http://schemas.openxmlformats.org/officeDocument/2006/relationships/image" Target="../media/image47.jpeg"/><Relationship Id="rId5" Type="http://schemas.openxmlformats.org/officeDocument/2006/relationships/hyperlink" Target="https://www.payscale.com/research/UK/Job=Manufacturing_Manager/Salary" TargetMode="External"/><Relationship Id="rId4" Type="http://schemas.openxmlformats.org/officeDocument/2006/relationships/hyperlink" Target="https://nationalcareers.service.gov.uk/job-profiles/production-manager-manufactur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nationalcareers.service.gov.uk/job-profiles/higher-education-lecturer" TargetMode="External"/><Relationship Id="rId7" Type="http://schemas.openxmlformats.org/officeDocument/2006/relationships/hyperlink" Target="https://youtu.be/8fEsE83wFis" TargetMode="External"/><Relationship Id="rId2" Type="http://schemas.openxmlformats.org/officeDocument/2006/relationships/slideLayout" Target="../slideLayouts/slideLayout12.xml"/><Relationship Id="rId1" Type="http://schemas.openxmlformats.org/officeDocument/2006/relationships/video" Target="https://www.youtube.com/embed/8fEsE83wFis?feature=oembed" TargetMode="External"/><Relationship Id="rId6" Type="http://schemas.openxmlformats.org/officeDocument/2006/relationships/image" Target="../media/image48.jpeg"/><Relationship Id="rId5" Type="http://schemas.openxmlformats.org/officeDocument/2006/relationships/hyperlink" Target="https://www.payscale.com/research/UK/Job=Professor%2C_Postsecondary_%2F_Higher_Education/Salary" TargetMode="External"/><Relationship Id="rId4" Type="http://schemas.openxmlformats.org/officeDocument/2006/relationships/hyperlink" Target="https://www.prospects.ac.uk/job-profiles/higher-education-lecture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s://nationalcareers.service.gov.uk/job-profiles/raf-officer" TargetMode="External"/><Relationship Id="rId7" Type="http://schemas.openxmlformats.org/officeDocument/2006/relationships/hyperlink" Target="https://www.raf.mod.uk/aircadets/" TargetMode="External"/><Relationship Id="rId2" Type="http://schemas.openxmlformats.org/officeDocument/2006/relationships/slideLayout" Target="../slideLayouts/slideLayout12.xml"/><Relationship Id="rId1" Type="http://schemas.openxmlformats.org/officeDocument/2006/relationships/video" Target="https://www.youtube.com/embed/qZVjYvhcORM?feature=oembed" TargetMode="External"/><Relationship Id="rId6" Type="http://schemas.openxmlformats.org/officeDocument/2006/relationships/hyperlink" Target="https://www.gov.uk/what-different-qualification-levels-mean/list-of-qualification-levels" TargetMode="External"/><Relationship Id="rId5" Type="http://schemas.openxmlformats.org/officeDocument/2006/relationships/hyperlink" Target="https://recruitment.raf.mod.uk/apply" TargetMode="External"/><Relationship Id="rId4" Type="http://schemas.openxmlformats.org/officeDocument/2006/relationships/hyperlink" Target="https://www.prospects.ac.uk/job-profiles/armed-forces-operational-officer" TargetMode="External"/><Relationship Id="rId9" Type="http://schemas.openxmlformats.org/officeDocument/2006/relationships/hyperlink" Target="https://youtu.be/qZVjYvhcOR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youtu.be/tDMyvHEQyAs" TargetMode="External"/><Relationship Id="rId3" Type="http://schemas.openxmlformats.org/officeDocument/2006/relationships/hyperlink" Target="https://www.payscale.com/research/UK/Job=Journalist/Salary" TargetMode="External"/><Relationship Id="rId7" Type="http://schemas.openxmlformats.org/officeDocument/2006/relationships/image" Target="../media/image50.jpeg"/><Relationship Id="rId2" Type="http://schemas.openxmlformats.org/officeDocument/2006/relationships/slideLayout" Target="../slideLayouts/slideLayout12.xml"/><Relationship Id="rId1" Type="http://schemas.openxmlformats.org/officeDocument/2006/relationships/video" Target="https://www.youtube.com/embed/tDMyvHEQyAs?feature=oembed" TargetMode="External"/><Relationship Id="rId6" Type="http://schemas.openxmlformats.org/officeDocument/2006/relationships/hyperlink" Target="https://www.nctj.com/qualifications-courses/find-a-course/" TargetMode="External"/><Relationship Id="rId5" Type="http://schemas.openxmlformats.org/officeDocument/2006/relationships/hyperlink" Target="https://nationalcareers.service.gov.uk/job-profiles/newspaper-journalist" TargetMode="External"/><Relationship Id="rId4" Type="http://schemas.openxmlformats.org/officeDocument/2006/relationships/hyperlink" Target="https://www.prospects.ac.uk/job-profiles/science-wri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youtu.be/CaO-R3Om9zc" TargetMode="External"/><Relationship Id="rId3" Type="http://schemas.openxmlformats.org/officeDocument/2006/relationships/hyperlink" Target="https://nationalcareers.service.gov.uk/job-profiles/mechanical-engineer" TargetMode="External"/><Relationship Id="rId7" Type="http://schemas.openxmlformats.org/officeDocument/2006/relationships/image" Target="../media/image51.jpeg"/><Relationship Id="rId2" Type="http://schemas.openxmlformats.org/officeDocument/2006/relationships/slideLayout" Target="../slideLayouts/slideLayout12.xml"/><Relationship Id="rId1" Type="http://schemas.openxmlformats.org/officeDocument/2006/relationships/video" Target="https://www.youtube.com/embed/CaO-R3Om9zc?feature=oembed" TargetMode="External"/><Relationship Id="rId6" Type="http://schemas.openxmlformats.org/officeDocument/2006/relationships/hyperlink" Target="https://www.engc.org.uk/education-skills/course-search/accredited-course-search/" TargetMode="External"/><Relationship Id="rId5" Type="http://schemas.openxmlformats.org/officeDocument/2006/relationships/hyperlink" Target="https://www.prospects.ac.uk/job-profiles/mechanical-engineer" TargetMode="External"/><Relationship Id="rId4" Type="http://schemas.openxmlformats.org/officeDocument/2006/relationships/hyperlink" Target="https://www.payscale.com/research/UK/Job=Mechanical_Engineer/Sala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ayscale.com/research/UK/Skill=Investment_Management/Salary" TargetMode="External"/><Relationship Id="rId2" Type="http://schemas.openxmlformats.org/officeDocument/2006/relationships/slideLayout" Target="../slideLayouts/slideLayout12.xml"/><Relationship Id="rId1" Type="http://schemas.openxmlformats.org/officeDocument/2006/relationships/video" Target="https://www.youtube.com/embed/8lu9lP2da5E?feature=oembed" TargetMode="External"/><Relationship Id="rId6" Type="http://schemas.openxmlformats.org/officeDocument/2006/relationships/hyperlink" Target="https://youtu.be/8lu9lP2da5E" TargetMode="External"/><Relationship Id="rId5" Type="http://schemas.openxmlformats.org/officeDocument/2006/relationships/image" Target="../media/image52.jpeg"/><Relationship Id="rId4" Type="http://schemas.openxmlformats.org/officeDocument/2006/relationships/hyperlink" Target="https://nationalcareers.service.gov.uk/job-profiles/management-accounta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prospects.ac.uk/job-profiles/science-writer" TargetMode="External"/><Relationship Id="rId2" Type="http://schemas.openxmlformats.org/officeDocument/2006/relationships/slideLayout" Target="../slideLayouts/slideLayout12.xml"/><Relationship Id="rId1" Type="http://schemas.openxmlformats.org/officeDocument/2006/relationships/video" Target="https://www.youtube.com/embed/rO4sc5fS_FQ?feature=oembed" TargetMode="External"/><Relationship Id="rId6" Type="http://schemas.openxmlformats.org/officeDocument/2006/relationships/hyperlink" Target="https://youtu.be/rO4sc5fS_FQ" TargetMode="External"/><Relationship Id="rId5" Type="http://schemas.openxmlformats.org/officeDocument/2006/relationships/image" Target="../media/image53.jpeg"/><Relationship Id="rId4" Type="http://schemas.openxmlformats.org/officeDocument/2006/relationships/hyperlink" Target="https://nationalcareers.service.gov.uk/job-profiles/purchasing-manag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payscale.com/research/UK/Job=Creative_Director/Salary" TargetMode="External"/><Relationship Id="rId2" Type="http://schemas.openxmlformats.org/officeDocument/2006/relationships/slideLayout" Target="../slideLayouts/slideLayout12.xml"/><Relationship Id="rId1" Type="http://schemas.openxmlformats.org/officeDocument/2006/relationships/video" Target="https://www.youtube.com/embed/CmEaE5p-pjk?feature=oembed" TargetMode="External"/><Relationship Id="rId6" Type="http://schemas.openxmlformats.org/officeDocument/2006/relationships/image" Target="../media/image54.jpeg"/><Relationship Id="rId5" Type="http://schemas.openxmlformats.org/officeDocument/2006/relationships/hyperlink" Target="https://youtu.be/CmEaE5p-pjk" TargetMode="External"/><Relationship Id="rId4" Type="http://schemas.openxmlformats.org/officeDocument/2006/relationships/hyperlink" Target="https://www.prospects.ac.uk/job-profiles/creative-directo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Layout" Target="../diagrams/layout3.xml"/><Relationship Id="rId7" Type="http://schemas.openxmlformats.org/officeDocument/2006/relationships/hyperlink" Target="https://www.gov.uk/government/publications/space-related-educational-resources/uksa-careers-leaflet" TargetMode="External"/><Relationship Id="rId12" Type="http://schemas.openxmlformats.org/officeDocument/2006/relationships/image" Target="../media/image63.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openxmlformats.org/officeDocument/2006/relationships/hyperlink" Target="https://www.ukspace.org/careers/" TargetMode="External"/><Relationship Id="rId5" Type="http://schemas.openxmlformats.org/officeDocument/2006/relationships/diagramColors" Target="../diagrams/colors3.xml"/><Relationship Id="rId10" Type="http://schemas.openxmlformats.org/officeDocument/2006/relationships/image" Target="../media/image62.png"/><Relationship Id="rId4" Type="http://schemas.openxmlformats.org/officeDocument/2006/relationships/diagramQuickStyle" Target="../diagrams/quickStyle3.xml"/><Relationship Id="rId9" Type="http://schemas.openxmlformats.org/officeDocument/2006/relationships/hyperlink" Target="https://spacecareers.uk/home"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playlist?list=PLrrRtiBgUv4nCvjAgpNF8OGwgnaL8Nro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playlist?list=PLrrRtiBgUv4nCvjAgpNF8OGwgnaL8Nro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miforall.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nationalcareers.service.gov.uk/job-profiles/design-and-development-engineer" TargetMode="External"/><Relationship Id="rId7" Type="http://schemas.openxmlformats.org/officeDocument/2006/relationships/hyperlink" Target="https://youtu.be/0my9Yk1DnFw" TargetMode="External"/><Relationship Id="rId2" Type="http://schemas.openxmlformats.org/officeDocument/2006/relationships/slideLayout" Target="../slideLayouts/slideLayout12.xml"/><Relationship Id="rId1" Type="http://schemas.openxmlformats.org/officeDocument/2006/relationships/video" Target="https://www.youtube.com/embed/0my9Yk1DnFw?feature=oembed" TargetMode="External"/><Relationship Id="rId6" Type="http://schemas.openxmlformats.org/officeDocument/2006/relationships/image" Target="../media/image37.jpeg"/><Relationship Id="rId5" Type="http://schemas.openxmlformats.org/officeDocument/2006/relationships/hyperlink" Target="https://www.prospects.ac.uk/job-profiles/design-engineer" TargetMode="External"/><Relationship Id="rId4" Type="http://schemas.openxmlformats.org/officeDocument/2006/relationships/hyperlink" Target="https://www.payscale.com/research/UK/Job=Design_Engineer/Sala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ationalcareers.service.gov.uk/job-profiles/business-project-manager" TargetMode="External"/><Relationship Id="rId7" Type="http://schemas.openxmlformats.org/officeDocument/2006/relationships/hyperlink" Target="https://youtu.be/h75rsj8sZ6c" TargetMode="External"/><Relationship Id="rId2" Type="http://schemas.openxmlformats.org/officeDocument/2006/relationships/slideLayout" Target="../slideLayouts/slideLayout12.xml"/><Relationship Id="rId1" Type="http://schemas.openxmlformats.org/officeDocument/2006/relationships/video" Target="https://www.youtube.com/embed/h75rsj8sZ6c?feature=oembed" TargetMode="External"/><Relationship Id="rId6" Type="http://schemas.openxmlformats.org/officeDocument/2006/relationships/image" Target="../media/image38.jpeg"/><Relationship Id="rId5" Type="http://schemas.openxmlformats.org/officeDocument/2006/relationships/hyperlink" Target="https://www.prospects.ac.uk/job-profiles/business-development-manager" TargetMode="External"/><Relationship Id="rId4" Type="http://schemas.openxmlformats.org/officeDocument/2006/relationships/hyperlink" Target="https://www.payscale.com/research/UK/Job=Business_Manager/Salar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ationalcareers.service.gov.uk/job-profiles/fine-artist" TargetMode="External"/><Relationship Id="rId7" Type="http://schemas.openxmlformats.org/officeDocument/2006/relationships/hyperlink" Target="https://youtu.be/5Raf0pc_y3s" TargetMode="External"/><Relationship Id="rId2" Type="http://schemas.openxmlformats.org/officeDocument/2006/relationships/slideLayout" Target="../slideLayouts/slideLayout12.xml"/><Relationship Id="rId1" Type="http://schemas.openxmlformats.org/officeDocument/2006/relationships/video" Target="https://www.youtube.com/embed/5Raf0pc_y3s?feature=oembed" TargetMode="External"/><Relationship Id="rId6" Type="http://schemas.openxmlformats.org/officeDocument/2006/relationships/image" Target="../media/image39.jpeg"/><Relationship Id="rId5" Type="http://schemas.openxmlformats.org/officeDocument/2006/relationships/hyperlink" Target="https://www.prospects.ac.uk/job-profiles/fine-artist" TargetMode="External"/><Relationship Id="rId4" Type="http://schemas.openxmlformats.org/officeDocument/2006/relationships/hyperlink" Target="https://www.payscale.com/research/UK/Job=Graphic_Artist/Sala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ationalcareers.service.gov.uk/job-profiles/solicitor" TargetMode="External"/><Relationship Id="rId7" Type="http://schemas.openxmlformats.org/officeDocument/2006/relationships/hyperlink" Target="https://youtu.be/QjHyLCmq53E" TargetMode="External"/><Relationship Id="rId2" Type="http://schemas.openxmlformats.org/officeDocument/2006/relationships/slideLayout" Target="../slideLayouts/slideLayout12.xml"/><Relationship Id="rId1" Type="http://schemas.openxmlformats.org/officeDocument/2006/relationships/video" Target="https://www.youtube.com/embed/QjHyLCmq53E?feature=oembed" TargetMode="External"/><Relationship Id="rId6" Type="http://schemas.openxmlformats.org/officeDocument/2006/relationships/image" Target="../media/image40.jpeg"/><Relationship Id="rId5" Type="http://schemas.openxmlformats.org/officeDocument/2006/relationships/hyperlink" Target="https://www.prospects.ac.uk/job-profiles/solicitor" TargetMode="External"/><Relationship Id="rId4" Type="http://schemas.openxmlformats.org/officeDocument/2006/relationships/hyperlink" Target="https://www.payscale.com/research/UK/Job=Attorney_%2F_Lawyer/Salar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blue sky with stars&#10;&#10;Description automatically generated">
            <a:extLst>
              <a:ext uri="{FF2B5EF4-FFF2-40B4-BE49-F238E27FC236}">
                <a16:creationId xmlns:a16="http://schemas.microsoft.com/office/drawing/2014/main" id="{87D963C7-2174-7AED-7EF4-7ED6C0ED0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logo with text on it&#10;&#10;Description automatically generated">
            <a:extLst>
              <a:ext uri="{FF2B5EF4-FFF2-40B4-BE49-F238E27FC236}">
                <a16:creationId xmlns:a16="http://schemas.microsoft.com/office/drawing/2014/main" id="{CF518D26-887C-15E6-80ED-91B412250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6" y="5276088"/>
            <a:ext cx="5284311" cy="1250131"/>
          </a:xfrm>
          <a:prstGeom prst="rect">
            <a:avLst/>
          </a:prstGeom>
        </p:spPr>
      </p:pic>
      <p:pic>
        <p:nvPicPr>
          <p:cNvPr id="9" name="Picture 8" descr="A blue and red text on a black background&#10;&#10;Description automatically generated">
            <a:extLst>
              <a:ext uri="{FF2B5EF4-FFF2-40B4-BE49-F238E27FC236}">
                <a16:creationId xmlns:a16="http://schemas.microsoft.com/office/drawing/2014/main" id="{E4C9D8E4-6D09-6099-788E-3FCDCFF92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224" y="5368999"/>
            <a:ext cx="3814182" cy="1064308"/>
          </a:xfrm>
          <a:prstGeom prst="rect">
            <a:avLst/>
          </a:prstGeom>
        </p:spPr>
      </p:pic>
      <p:sp>
        <p:nvSpPr>
          <p:cNvPr id="11" name="TextBox 10">
            <a:extLst>
              <a:ext uri="{FF2B5EF4-FFF2-40B4-BE49-F238E27FC236}">
                <a16:creationId xmlns:a16="http://schemas.microsoft.com/office/drawing/2014/main" id="{CFAC0F21-CE06-5302-47FC-9F23E531412F}"/>
              </a:ext>
            </a:extLst>
          </p:cNvPr>
          <p:cNvSpPr txBox="1"/>
          <p:nvPr/>
        </p:nvSpPr>
        <p:spPr>
          <a:xfrm>
            <a:off x="2156079" y="2240280"/>
            <a:ext cx="7879842" cy="1015663"/>
          </a:xfrm>
          <a:prstGeom prst="rect">
            <a:avLst/>
          </a:prstGeom>
          <a:noFill/>
        </p:spPr>
        <p:txBody>
          <a:bodyPr wrap="square">
            <a:spAutoFit/>
          </a:bodyPr>
          <a:lstStyle/>
          <a:p>
            <a:pPr algn="ctr"/>
            <a:r>
              <a:rPr lang="en-gb" sz="6000" dirty="0">
                <a:solidFill>
                  <a:schemeClr val="bg1"/>
                </a:solidFill>
                <a:latin typeface="Gadugi" panose="020B0502040204020203" pitchFamily="34" charset="0"/>
                <a:ea typeface="Gadugi" panose="020B0502040204020203" pitchFamily="34" charset="0"/>
              </a:rPr>
              <a:t>FIND YOUR SPACE</a:t>
            </a:r>
            <a:endParaRPr lang="en-GB" sz="6000" dirty="0">
              <a:solidFill>
                <a:schemeClr val="bg1"/>
              </a:solidFill>
              <a:latin typeface="Gadugi" panose="020B0502040204020203" pitchFamily="34" charset="0"/>
              <a:ea typeface="Gadugi" panose="020B0502040204020203" pitchFamily="34" charset="0"/>
            </a:endParaRPr>
          </a:p>
        </p:txBody>
      </p:sp>
      <p:sp>
        <p:nvSpPr>
          <p:cNvPr id="13" name="TextBox 12">
            <a:extLst>
              <a:ext uri="{FF2B5EF4-FFF2-40B4-BE49-F238E27FC236}">
                <a16:creationId xmlns:a16="http://schemas.microsoft.com/office/drawing/2014/main" id="{638CEDFF-7DD4-36E6-142C-8773F88749EB}"/>
              </a:ext>
            </a:extLst>
          </p:cNvPr>
          <p:cNvSpPr txBox="1"/>
          <p:nvPr/>
        </p:nvSpPr>
        <p:spPr>
          <a:xfrm>
            <a:off x="3048762" y="3393405"/>
            <a:ext cx="6094476" cy="1092607"/>
          </a:xfrm>
          <a:prstGeom prst="rect">
            <a:avLst/>
          </a:prstGeom>
          <a:noFill/>
        </p:spPr>
        <p:txBody>
          <a:bodyPr wrap="square">
            <a:spAutoFit/>
          </a:bodyPr>
          <a:lstStyle/>
          <a:p>
            <a:pPr algn="ctr" rtl="0">
              <a:spcAft>
                <a:spcPts val="600"/>
              </a:spcAft>
            </a:pPr>
            <a:r>
              <a:rPr lang="en-GB" sz="3000" dirty="0">
                <a:solidFill>
                  <a:schemeClr val="bg1"/>
                </a:solidFill>
                <a:latin typeface="Gadugi" panose="020B0502040204020203" pitchFamily="34" charset="0"/>
                <a:ea typeface="Gadugi" panose="020B0502040204020203" pitchFamily="34" charset="0"/>
              </a:rPr>
              <a:t>Why work in the UK space sector</a:t>
            </a:r>
            <a:r>
              <a:rPr lang="en-gb" sz="3000" dirty="0">
                <a:solidFill>
                  <a:schemeClr val="bg1"/>
                </a:solidFill>
                <a:latin typeface="Gadugi" panose="020B0502040204020203" pitchFamily="34" charset="0"/>
                <a:ea typeface="Gadugi" panose="020B0502040204020203" pitchFamily="34" charset="0"/>
              </a:rPr>
              <a:t>?</a:t>
            </a:r>
          </a:p>
          <a:p>
            <a:pPr algn="ctr" rtl="0">
              <a:spcAft>
                <a:spcPts val="600"/>
              </a:spcAft>
            </a:pPr>
            <a:r>
              <a:rPr lang="en-GB" sz="3000" b="1" dirty="0">
                <a:solidFill>
                  <a:schemeClr val="bg1"/>
                </a:solidFill>
                <a:latin typeface="Gadugi" panose="020B0502040204020203" pitchFamily="34" charset="0"/>
                <a:ea typeface="Gadugi" panose="020B0502040204020203" pitchFamily="34" charset="0"/>
              </a:rPr>
              <a:t>Teacher Resource</a:t>
            </a:r>
            <a:endParaRPr lang="en-gb" sz="3000" b="1" dirty="0">
              <a:solidFill>
                <a:schemeClr val="bg1"/>
              </a:solidFill>
              <a:latin typeface="Gadugi" panose="020B0502040204020203" pitchFamily="34" charset="0"/>
              <a:ea typeface="Gadugi" panose="020B0502040204020203" pitchFamily="34" charset="0"/>
            </a:endParaRPr>
          </a:p>
        </p:txBody>
      </p:sp>
      <p:cxnSp>
        <p:nvCxnSpPr>
          <p:cNvPr id="15" name="Straight Connector 14">
            <a:extLst>
              <a:ext uri="{FF2B5EF4-FFF2-40B4-BE49-F238E27FC236}">
                <a16:creationId xmlns:a16="http://schemas.microsoft.com/office/drawing/2014/main" id="{FD756652-541E-8EC9-A841-5306B406622F}"/>
              </a:ext>
            </a:extLst>
          </p:cNvPr>
          <p:cNvCxnSpPr>
            <a:cxnSpLocks/>
          </p:cNvCxnSpPr>
          <p:nvPr/>
        </p:nvCxnSpPr>
        <p:spPr>
          <a:xfrm>
            <a:off x="3048762" y="3268272"/>
            <a:ext cx="6094476"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947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9FB9-8B7F-A763-2EE7-A8725EE164D6}"/>
              </a:ext>
            </a:extLst>
          </p:cNvPr>
          <p:cNvSpPr>
            <a:spLocks noGrp="1"/>
          </p:cNvSpPr>
          <p:nvPr>
            <p:ph type="title"/>
          </p:nvPr>
        </p:nvSpPr>
        <p:spPr>
          <a:xfrm>
            <a:off x="353682" y="210250"/>
            <a:ext cx="7147704" cy="1371600"/>
          </a:xfrm>
        </p:spPr>
        <p:txBody>
          <a:bodyPr/>
          <a:lstStyle/>
          <a:p>
            <a:r>
              <a:rPr lang="en-GB" dirty="0">
                <a:latin typeface="Gadugi" panose="020B0502040204020203" pitchFamily="34" charset="0"/>
                <a:ea typeface="Gadugi" panose="020B0502040204020203" pitchFamily="34" charset="0"/>
              </a:rPr>
              <a:t>Colin –</a:t>
            </a:r>
            <a:r>
              <a:rPr lang="en-GB" sz="3200" dirty="0">
                <a:latin typeface="Gadugi" panose="020B0502040204020203" pitchFamily="34" charset="0"/>
                <a:ea typeface="Gadugi" panose="020B0502040204020203" pitchFamily="34" charset="0"/>
              </a:rPr>
              <a:t> Space Weather Expert</a:t>
            </a:r>
          </a:p>
        </p:txBody>
      </p:sp>
      <p:sp>
        <p:nvSpPr>
          <p:cNvPr id="5" name="Content Placeholder 2">
            <a:extLst>
              <a:ext uri="{FF2B5EF4-FFF2-40B4-BE49-F238E27FC236}">
                <a16:creationId xmlns:a16="http://schemas.microsoft.com/office/drawing/2014/main" id="{7BF5EAC1-EF63-8860-13C9-95E1E63E8438}"/>
              </a:ext>
            </a:extLst>
          </p:cNvPr>
          <p:cNvSpPr>
            <a:spLocks noGrp="1"/>
          </p:cNvSpPr>
          <p:nvPr>
            <p:ph idx="1"/>
          </p:nvPr>
        </p:nvSpPr>
        <p:spPr>
          <a:xfrm>
            <a:off x="353682" y="5027861"/>
            <a:ext cx="7720641" cy="1510963"/>
          </a:xfrm>
        </p:spPr>
        <p:txBody>
          <a:bodyPr>
            <a:noAutofit/>
          </a:bodyPr>
          <a:lstStyle/>
          <a:p>
            <a:r>
              <a:rPr lang="en-GB" sz="1600" dirty="0">
                <a:solidFill>
                  <a:srgbClr val="4D5156"/>
                </a:solidFill>
                <a:latin typeface="Gadugi" panose="020B0502040204020203" pitchFamily="34" charset="0"/>
                <a:ea typeface="Gadugi" panose="020B0502040204020203" pitchFamily="34" charset="0"/>
              </a:rPr>
              <a:t>The average salary for a </a:t>
            </a:r>
            <a:r>
              <a:rPr lang="en-GB" sz="1600" b="1" dirty="0">
                <a:solidFill>
                  <a:schemeClr val="tx1">
                    <a:lumMod val="75000"/>
                    <a:lumOff val="25000"/>
                  </a:schemeClr>
                </a:solidFill>
                <a:latin typeface="Gadugi" panose="020B0502040204020203" pitchFamily="34" charset="0"/>
                <a:ea typeface="Gadugi" panose="020B0502040204020203" pitchFamily="34" charset="0"/>
              </a:rPr>
              <a:t>Scientific Researcher </a:t>
            </a:r>
            <a:r>
              <a:rPr lang="en-GB" sz="1600" dirty="0">
                <a:solidFill>
                  <a:srgbClr val="4D5156"/>
                </a:solidFill>
                <a:latin typeface="Gadugi" panose="020B0502040204020203" pitchFamily="34" charset="0"/>
                <a:ea typeface="Gadugi" panose="020B0502040204020203" pitchFamily="34" charset="0"/>
              </a:rPr>
              <a:t>in the UK is </a:t>
            </a:r>
            <a:r>
              <a:rPr lang="en-GB" sz="1600" b="1" dirty="0">
                <a:solidFill>
                  <a:srgbClr val="302C2C"/>
                </a:solidFill>
                <a:latin typeface="Gadugi" panose="020B0502040204020203" pitchFamily="34" charset="0"/>
                <a:ea typeface="Gadugi" panose="020B0502040204020203" pitchFamily="34" charset="0"/>
              </a:rPr>
              <a:t>£32,151</a:t>
            </a:r>
            <a:r>
              <a:rPr lang="en-GB" sz="1600" dirty="0">
                <a:solidFill>
                  <a:srgbClr val="4D5156"/>
                </a:solidFill>
                <a:latin typeface="Gadugi" panose="020B0502040204020203" pitchFamily="34" charset="0"/>
                <a:ea typeface="Gadugi" panose="020B0502040204020203" pitchFamily="34" charset="0"/>
              </a:rPr>
              <a:t>.</a:t>
            </a: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https://nationalcareers.service.gov.uk/job-profiles/research-scientist</a:t>
            </a:r>
            <a:endParaRPr lang="en-GB" sz="1600" dirty="0">
              <a:solidFill>
                <a:srgbClr val="0070C0"/>
              </a:solidFill>
              <a:latin typeface="Gadugi" panose="020B0502040204020203" pitchFamily="34" charset="0"/>
              <a:ea typeface="Gadugi" panose="020B0502040204020203" pitchFamily="34" charset="0"/>
            </a:endParaRPr>
          </a:p>
          <a:p>
            <a:r>
              <a:rPr lang="en-GB" sz="1600"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https://www.payscale.com/research/UK/Job=Researcher%2C_Scientific/Salary</a:t>
            </a:r>
            <a:endParaRPr lang="en-GB" sz="1600" dirty="0">
              <a:solidFill>
                <a:srgbClr val="0070C0"/>
              </a:solidFill>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https://www.prospects.ac.uk/job-profiles/research-scientist-physical-sciences</a:t>
            </a:r>
            <a:endParaRPr lang="en-GB" sz="1600" dirty="0">
              <a:latin typeface="Gadugi" panose="020B0502040204020203" pitchFamily="34" charset="0"/>
              <a:ea typeface="Gadugi" panose="020B0502040204020203" pitchFamily="34" charset="0"/>
            </a:endParaRPr>
          </a:p>
          <a:p>
            <a:endParaRPr lang="en-GB" sz="1600" dirty="0">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8CD03A2C-0941-57B3-E5AA-50BB11DC761F}"/>
              </a:ext>
            </a:extLst>
          </p:cNvPr>
          <p:cNvSpPr txBox="1"/>
          <p:nvPr/>
        </p:nvSpPr>
        <p:spPr>
          <a:xfrm>
            <a:off x="7366959" y="457200"/>
            <a:ext cx="4399472" cy="5355312"/>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 a university course.</a:t>
            </a:r>
          </a:p>
          <a:p>
            <a:pPr algn="l"/>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You usually need a first or 2:1 (upper second class) degree in a science subject to become a research scientist. Most research scientists continue to study for a postgraduate qualification like a PhD.</a:t>
            </a:r>
          </a:p>
          <a:p>
            <a:r>
              <a:rPr lang="en-GB" b="0" dirty="0">
                <a:solidFill>
                  <a:srgbClr val="0B0C0C"/>
                </a:solidFill>
                <a:effectLst/>
                <a:latin typeface="Gadugi" panose="020B0502040204020203" pitchFamily="34" charset="0"/>
                <a:ea typeface="Gadugi" panose="020B0502040204020203" pitchFamily="34" charset="0"/>
              </a:rPr>
              <a:t>You could study an integrated postgraduate master's course. These courses include independent research and are designed to lead directly to a PhD.</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to 3 A levels, or equivalent, for a degree</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a degree in a relevant subject for postgraduate study</a:t>
            </a:r>
          </a:p>
        </p:txBody>
      </p:sp>
      <p:sp>
        <p:nvSpPr>
          <p:cNvPr id="3" name="Rectangle 2">
            <a:extLst>
              <a:ext uri="{FF2B5EF4-FFF2-40B4-BE49-F238E27FC236}">
                <a16:creationId xmlns:a16="http://schemas.microsoft.com/office/drawing/2014/main" id="{6D9068E5-5B63-81E4-ABBE-0D22325981E5}"/>
              </a:ext>
            </a:extLst>
          </p:cNvPr>
          <p:cNvSpPr/>
          <p:nvPr/>
        </p:nvSpPr>
        <p:spPr>
          <a:xfrm>
            <a:off x="6096000" y="257929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R</a:t>
            </a:r>
          </a:p>
        </p:txBody>
      </p:sp>
      <p:pic>
        <p:nvPicPr>
          <p:cNvPr id="7" name="Online Media 6" title="Find Your Space: Colin – Space Weather Expert">
            <a:hlinkClick r:id="" action="ppaction://media"/>
            <a:extLst>
              <a:ext uri="{FF2B5EF4-FFF2-40B4-BE49-F238E27FC236}">
                <a16:creationId xmlns:a16="http://schemas.microsoft.com/office/drawing/2014/main" id="{F7C4022F-FD21-2CF4-6EEB-BA009C7C4E7E}"/>
              </a:ext>
            </a:extLst>
          </p:cNvPr>
          <p:cNvPicPr>
            <a:picLocks noRot="1" noChangeAspect="1"/>
          </p:cNvPicPr>
          <p:nvPr>
            <a:videoFile r:link="rId1"/>
          </p:nvPr>
        </p:nvPicPr>
        <p:blipFill>
          <a:blip r:embed="rId6"/>
          <a:stretch>
            <a:fillRect/>
          </a:stretch>
        </p:blipFill>
        <p:spPr>
          <a:xfrm>
            <a:off x="881848" y="1956002"/>
            <a:ext cx="5214152" cy="2945996"/>
          </a:xfrm>
          <a:prstGeom prst="rect">
            <a:avLst/>
          </a:prstGeom>
        </p:spPr>
      </p:pic>
      <p:sp>
        <p:nvSpPr>
          <p:cNvPr id="4" name="TextBox 3">
            <a:extLst>
              <a:ext uri="{FF2B5EF4-FFF2-40B4-BE49-F238E27FC236}">
                <a16:creationId xmlns:a16="http://schemas.microsoft.com/office/drawing/2014/main" id="{E48696EB-B624-F7A0-9325-670F09415249}"/>
              </a:ext>
            </a:extLst>
          </p:cNvPr>
          <p:cNvSpPr txBox="1"/>
          <p:nvPr/>
        </p:nvSpPr>
        <p:spPr>
          <a:xfrm>
            <a:off x="812273" y="1309671"/>
            <a:ext cx="5214151"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https://youtu.be/FOrhX4RFPhs</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423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F77E-9F0C-98BB-B3A4-59D274FCEA63}"/>
              </a:ext>
            </a:extLst>
          </p:cNvPr>
          <p:cNvSpPr>
            <a:spLocks noGrp="1"/>
          </p:cNvSpPr>
          <p:nvPr>
            <p:ph type="title"/>
          </p:nvPr>
        </p:nvSpPr>
        <p:spPr>
          <a:xfrm>
            <a:off x="369211" y="308262"/>
            <a:ext cx="6455434" cy="1371600"/>
          </a:xfrm>
        </p:spPr>
        <p:txBody>
          <a:bodyPr>
            <a:normAutofit/>
          </a:bodyPr>
          <a:lstStyle/>
          <a:p>
            <a:r>
              <a:rPr lang="en-GB" dirty="0">
                <a:latin typeface="Gadugi" panose="020B0502040204020203" pitchFamily="34" charset="0"/>
                <a:ea typeface="Gadugi" panose="020B0502040204020203" pitchFamily="34" charset="0"/>
              </a:rPr>
              <a:t>Sarah – </a:t>
            </a:r>
            <a:r>
              <a:rPr lang="en-GB" sz="3200" dirty="0">
                <a:latin typeface="Gadugi" panose="020B0502040204020203" pitchFamily="34" charset="0"/>
                <a:ea typeface="Gadugi" panose="020B0502040204020203" pitchFamily="34" charset="0"/>
              </a:rPr>
              <a:t>Research Fellow and Lecturer (astronomer)</a:t>
            </a:r>
            <a:endParaRPr lang="en-GB" sz="3600" dirty="0">
              <a:latin typeface="Gadugi" panose="020B0502040204020203" pitchFamily="34" charset="0"/>
              <a:ea typeface="Gadugi" panose="020B0502040204020203" pitchFamily="34" charset="0"/>
            </a:endParaRPr>
          </a:p>
        </p:txBody>
      </p:sp>
      <p:sp>
        <p:nvSpPr>
          <p:cNvPr id="5" name="Content Placeholder 2">
            <a:extLst>
              <a:ext uri="{FF2B5EF4-FFF2-40B4-BE49-F238E27FC236}">
                <a16:creationId xmlns:a16="http://schemas.microsoft.com/office/drawing/2014/main" id="{7CC02AD5-8B14-4F51-656A-4B117FC1BEC3}"/>
              </a:ext>
            </a:extLst>
          </p:cNvPr>
          <p:cNvSpPr>
            <a:spLocks noGrp="1"/>
          </p:cNvSpPr>
          <p:nvPr>
            <p:ph idx="1"/>
          </p:nvPr>
        </p:nvSpPr>
        <p:spPr>
          <a:xfrm>
            <a:off x="369211" y="5036828"/>
            <a:ext cx="7079411" cy="1494676"/>
          </a:xfrm>
        </p:spPr>
        <p:txBody>
          <a:bodyPr>
            <a:noAutofit/>
          </a:bodyPr>
          <a:lstStyle/>
          <a:p>
            <a:r>
              <a:rPr lang="en-GB" sz="1600" dirty="0">
                <a:solidFill>
                  <a:srgbClr val="4D5156"/>
                </a:solidFill>
                <a:latin typeface="Gadugi" panose="020B0502040204020203" pitchFamily="34" charset="0"/>
                <a:ea typeface="Gadugi" panose="020B0502040204020203" pitchFamily="34" charset="0"/>
              </a:rPr>
              <a:t>The average salary for a </a:t>
            </a:r>
            <a:r>
              <a:rPr lang="en-GB" sz="1600" b="1" dirty="0">
                <a:solidFill>
                  <a:schemeClr val="tx1">
                    <a:lumMod val="75000"/>
                    <a:lumOff val="25000"/>
                  </a:schemeClr>
                </a:solidFill>
                <a:latin typeface="Gadugi" panose="020B0502040204020203" pitchFamily="34" charset="0"/>
                <a:ea typeface="Gadugi" panose="020B0502040204020203" pitchFamily="34" charset="0"/>
              </a:rPr>
              <a:t>Research Fellow </a:t>
            </a:r>
            <a:r>
              <a:rPr lang="en-GB" sz="1600" dirty="0">
                <a:solidFill>
                  <a:srgbClr val="4D5156"/>
                </a:solidFill>
                <a:latin typeface="Gadugi" panose="020B0502040204020203" pitchFamily="34" charset="0"/>
                <a:ea typeface="Gadugi" panose="020B0502040204020203" pitchFamily="34" charset="0"/>
              </a:rPr>
              <a:t>in the UK is </a:t>
            </a:r>
            <a:r>
              <a:rPr lang="en-GB" sz="1600" b="1" dirty="0">
                <a:solidFill>
                  <a:srgbClr val="302C2C"/>
                </a:solidFill>
                <a:latin typeface="Gadugi" panose="020B0502040204020203" pitchFamily="34" charset="0"/>
                <a:ea typeface="Gadugi" panose="020B0502040204020203" pitchFamily="34" charset="0"/>
              </a:rPr>
              <a:t>£34,373</a:t>
            </a:r>
            <a:r>
              <a:rPr lang="en-GB" sz="1600" dirty="0">
                <a:solidFill>
                  <a:srgbClr val="4D5156"/>
                </a:solidFill>
                <a:latin typeface="Gadugi" panose="020B0502040204020203" pitchFamily="34" charset="0"/>
                <a:ea typeface="Gadugi" panose="020B0502040204020203" pitchFamily="34" charset="0"/>
              </a:rPr>
              <a:t>.</a:t>
            </a: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https://nationalcareers.service.gov.uk/job-profiles/astronomer</a:t>
            </a:r>
            <a:r>
              <a:rPr lang="en-GB" sz="1600" dirty="0">
                <a:solidFill>
                  <a:srgbClr val="0070C0"/>
                </a:solidFill>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https://www.payscale.com/research/UK/Job=Research_Fellow/Salary</a:t>
            </a:r>
            <a:r>
              <a:rPr lang="en-GB" sz="1600" dirty="0">
                <a:solidFill>
                  <a:srgbClr val="0070C0"/>
                </a:solidFill>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https://www.prospects.ac.uk/job-profiles/astronomer</a:t>
            </a:r>
            <a:endParaRPr lang="en-GB" sz="1600" dirty="0">
              <a:solidFill>
                <a:srgbClr val="0070C0"/>
              </a:solidFill>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E38C8384-822D-8512-6775-40321C294A3C}"/>
              </a:ext>
            </a:extLst>
          </p:cNvPr>
          <p:cNvSpPr txBox="1"/>
          <p:nvPr/>
        </p:nvSpPr>
        <p:spPr>
          <a:xfrm>
            <a:off x="7388237" y="457200"/>
            <a:ext cx="4360940" cy="6001643"/>
          </a:xfrm>
          <a:prstGeom prst="rect">
            <a:avLst/>
          </a:prstGeom>
          <a:noFill/>
          <a:ln>
            <a:solidFill>
              <a:schemeClr val="tx1"/>
            </a:solidFill>
          </a:ln>
        </p:spPr>
        <p:txBody>
          <a:bodyPr wrap="square">
            <a:spAutoFit/>
          </a:bodyPr>
          <a:lstStyle/>
          <a:p>
            <a:pPr algn="l"/>
            <a:r>
              <a:rPr lang="en-GB" sz="1600" b="0" i="0" dirty="0">
                <a:solidFill>
                  <a:srgbClr val="0B0C0C"/>
                </a:solidFill>
                <a:effectLst/>
                <a:latin typeface="Gadugi" panose="020B0502040204020203" pitchFamily="34" charset="0"/>
                <a:ea typeface="Gadugi" panose="020B0502040204020203" pitchFamily="34" charset="0"/>
              </a:rPr>
              <a:t>You can get into this job through a university course.</a:t>
            </a:r>
          </a:p>
          <a:p>
            <a:r>
              <a:rPr lang="en-GB" sz="1600" b="1" dirty="0">
                <a:solidFill>
                  <a:srgbClr val="0B0C0C"/>
                </a:solidFill>
                <a:effectLst/>
                <a:latin typeface="Gadugi" panose="020B0502040204020203" pitchFamily="34" charset="0"/>
                <a:ea typeface="Gadugi" panose="020B0502040204020203" pitchFamily="34" charset="0"/>
              </a:rPr>
              <a:t>University</a:t>
            </a:r>
          </a:p>
          <a:p>
            <a:r>
              <a:rPr lang="en-GB" sz="1600" b="0" dirty="0">
                <a:solidFill>
                  <a:srgbClr val="0B0C0C"/>
                </a:solidFill>
                <a:effectLst/>
                <a:latin typeface="Gadugi" panose="020B0502040204020203" pitchFamily="34" charset="0"/>
                <a:ea typeface="Gadugi" panose="020B0502040204020203" pitchFamily="34" charset="0"/>
              </a:rPr>
              <a:t>You'll need a degree and postgraduate qualification to work as an astronomer. You'll usually need to have achieved a first or a 2:1 in your degree.</a:t>
            </a:r>
          </a:p>
          <a:p>
            <a:r>
              <a:rPr lang="en-GB" sz="1600" b="0" dirty="0">
                <a:solidFill>
                  <a:srgbClr val="0B0C0C"/>
                </a:solidFill>
                <a:effectLst/>
                <a:latin typeface="Gadugi" panose="020B0502040204020203" pitchFamily="34" charset="0"/>
                <a:ea typeface="Gadugi" panose="020B0502040204020203" pitchFamily="34" charset="0"/>
              </a:rPr>
              <a:t>Relevant subjects include:</a:t>
            </a:r>
          </a:p>
          <a:p>
            <a:r>
              <a:rPr lang="en-GB" sz="1600" b="0" dirty="0">
                <a:solidFill>
                  <a:srgbClr val="0B0C0C"/>
                </a:solidFill>
                <a:effectLst/>
                <a:latin typeface="Gadugi" panose="020B0502040204020203" pitchFamily="34" charset="0"/>
                <a:ea typeface="Gadugi" panose="020B0502040204020203" pitchFamily="34" charset="0"/>
              </a:rPr>
              <a:t>Maths, physics, astrophysics, geophysics, astronomy, space science.</a:t>
            </a:r>
          </a:p>
          <a:p>
            <a:r>
              <a:rPr lang="en-GB" sz="1600" b="0" dirty="0">
                <a:solidFill>
                  <a:srgbClr val="0B0C0C"/>
                </a:solidFill>
                <a:effectLst/>
                <a:latin typeface="Gadugi" panose="020B0502040204020203" pitchFamily="34" charset="0"/>
                <a:ea typeface="Gadugi" panose="020B0502040204020203" pitchFamily="34" charset="0"/>
              </a:rPr>
              <a:t>You can also do a 4-year degree to get a postgraduate qualification like a master of physics. These courses include more independent research and can lead directly onto a PhD.</a:t>
            </a:r>
          </a:p>
          <a:p>
            <a:r>
              <a:rPr lang="en-GB" sz="1600" b="1" dirty="0">
                <a:solidFill>
                  <a:srgbClr val="0B0C0C"/>
                </a:solidFill>
                <a:effectLst/>
                <a:latin typeface="Gadugi" panose="020B0502040204020203" pitchFamily="34" charset="0"/>
                <a:ea typeface="Gadugi" panose="020B0502040204020203" pitchFamily="34" charset="0"/>
              </a:rPr>
              <a:t>Entry requirements</a:t>
            </a:r>
          </a:p>
          <a:p>
            <a:r>
              <a:rPr lang="en-GB" sz="1600"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5 GCSEs at grades 9 to 4 (A* to C), or equivalent, including English, maths and science</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2 or 3 A levels, or equivalent, including maths and physics</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a degree in a relevant subject for postgraduate study</a:t>
            </a:r>
          </a:p>
        </p:txBody>
      </p:sp>
      <p:sp>
        <p:nvSpPr>
          <p:cNvPr id="3" name="Rectangle 2">
            <a:extLst>
              <a:ext uri="{FF2B5EF4-FFF2-40B4-BE49-F238E27FC236}">
                <a16:creationId xmlns:a16="http://schemas.microsoft.com/office/drawing/2014/main" id="{09AEB773-3CAC-6779-5F36-ECF26DEAD24D}"/>
              </a:ext>
            </a:extLst>
          </p:cNvPr>
          <p:cNvSpPr/>
          <p:nvPr/>
        </p:nvSpPr>
        <p:spPr>
          <a:xfrm>
            <a:off x="6096002" y="257929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F</a:t>
            </a:r>
          </a:p>
        </p:txBody>
      </p:sp>
      <p:pic>
        <p:nvPicPr>
          <p:cNvPr id="7" name="Online Media 6" title="Find Your Space: Sarah - Astronomer">
            <a:hlinkClick r:id="" action="ppaction://media"/>
            <a:extLst>
              <a:ext uri="{FF2B5EF4-FFF2-40B4-BE49-F238E27FC236}">
                <a16:creationId xmlns:a16="http://schemas.microsoft.com/office/drawing/2014/main" id="{6D1CFB07-48A9-BEE1-454E-4C079D602D8A}"/>
              </a:ext>
            </a:extLst>
          </p:cNvPr>
          <p:cNvPicPr>
            <a:picLocks noRot="1" noChangeAspect="1"/>
          </p:cNvPicPr>
          <p:nvPr>
            <a:videoFile r:link="rId1"/>
          </p:nvPr>
        </p:nvPicPr>
        <p:blipFill>
          <a:blip r:embed="rId6"/>
          <a:stretch>
            <a:fillRect/>
          </a:stretch>
        </p:blipFill>
        <p:spPr>
          <a:xfrm>
            <a:off x="897114" y="1960316"/>
            <a:ext cx="5198885" cy="2937370"/>
          </a:xfrm>
          <a:prstGeom prst="rect">
            <a:avLst/>
          </a:prstGeom>
        </p:spPr>
      </p:pic>
      <p:sp>
        <p:nvSpPr>
          <p:cNvPr id="4" name="TextBox 3">
            <a:extLst>
              <a:ext uri="{FF2B5EF4-FFF2-40B4-BE49-F238E27FC236}">
                <a16:creationId xmlns:a16="http://schemas.microsoft.com/office/drawing/2014/main" id="{040A7D67-F99B-25ED-30C7-C4954B91CA2C}"/>
              </a:ext>
            </a:extLst>
          </p:cNvPr>
          <p:cNvSpPr txBox="1"/>
          <p:nvPr/>
        </p:nvSpPr>
        <p:spPr>
          <a:xfrm>
            <a:off x="817601" y="1497023"/>
            <a:ext cx="5513625"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https://youtu.be/q9MqPVQHQXU</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40991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0978-637D-262D-685B-B9686D904212}"/>
              </a:ext>
            </a:extLst>
          </p:cNvPr>
          <p:cNvSpPr>
            <a:spLocks noGrp="1"/>
          </p:cNvSpPr>
          <p:nvPr>
            <p:ph type="title"/>
          </p:nvPr>
        </p:nvSpPr>
        <p:spPr>
          <a:xfrm>
            <a:off x="356558" y="325848"/>
            <a:ext cx="7698638" cy="1371600"/>
          </a:xfrm>
        </p:spPr>
        <p:txBody>
          <a:bodyPr/>
          <a:lstStyle/>
          <a:p>
            <a:r>
              <a:rPr lang="en-GB" dirty="0">
                <a:latin typeface="Gadugi" panose="020B0502040204020203" pitchFamily="34" charset="0"/>
                <a:ea typeface="Gadugi" panose="020B0502040204020203" pitchFamily="34" charset="0"/>
              </a:rPr>
              <a:t>David</a:t>
            </a:r>
            <a:r>
              <a:rPr lang="en-GB" sz="3600" dirty="0">
                <a:latin typeface="Gadugi" panose="020B0502040204020203" pitchFamily="34" charset="0"/>
                <a:ea typeface="Gadugi" panose="020B0502040204020203" pitchFamily="34" charset="0"/>
              </a:rPr>
              <a:t> – </a:t>
            </a:r>
            <a:r>
              <a:rPr lang="en-GB" sz="3200" dirty="0">
                <a:latin typeface="Gadugi" panose="020B0502040204020203" pitchFamily="34" charset="0"/>
                <a:ea typeface="Gadugi" panose="020B0502040204020203" pitchFamily="34" charset="0"/>
              </a:rPr>
              <a:t>Space Education Manager</a:t>
            </a:r>
          </a:p>
        </p:txBody>
      </p:sp>
      <p:sp>
        <p:nvSpPr>
          <p:cNvPr id="5" name="Content Placeholder 2">
            <a:extLst>
              <a:ext uri="{FF2B5EF4-FFF2-40B4-BE49-F238E27FC236}">
                <a16:creationId xmlns:a16="http://schemas.microsoft.com/office/drawing/2014/main" id="{45C5A887-1151-21F9-D311-A2BA9025433D}"/>
              </a:ext>
            </a:extLst>
          </p:cNvPr>
          <p:cNvSpPr>
            <a:spLocks noGrp="1"/>
          </p:cNvSpPr>
          <p:nvPr>
            <p:ph idx="1"/>
          </p:nvPr>
        </p:nvSpPr>
        <p:spPr>
          <a:xfrm>
            <a:off x="356558" y="4959652"/>
            <a:ext cx="7206291" cy="1345887"/>
          </a:xfrm>
        </p:spPr>
        <p:txBody>
          <a:bodyPr>
            <a:noAutofit/>
          </a:bodyPr>
          <a:lstStyle/>
          <a:p>
            <a:r>
              <a:rPr lang="en-GB" sz="1600" dirty="0">
                <a:solidFill>
                  <a:srgbClr val="4D5156"/>
                </a:solidFill>
                <a:latin typeface="Gadugi" panose="020B0502040204020203" pitchFamily="34" charset="0"/>
                <a:ea typeface="Gadugi" panose="020B0502040204020203" pitchFamily="34" charset="0"/>
              </a:rPr>
              <a:t>The average salary for a</a:t>
            </a:r>
            <a:r>
              <a:rPr lang="en-GB" sz="1600" b="1" dirty="0">
                <a:solidFill>
                  <a:srgbClr val="302C2C"/>
                </a:solidFill>
                <a:latin typeface="Gadugi" panose="020B0502040204020203" pitchFamily="34" charset="0"/>
                <a:ea typeface="Gadugi" panose="020B0502040204020203" pitchFamily="34" charset="0"/>
              </a:rPr>
              <a:t> Program Manager (General) </a:t>
            </a:r>
            <a:r>
              <a:rPr lang="en-GB" sz="1600" b="1" dirty="0">
                <a:solidFill>
                  <a:srgbClr val="5F6368"/>
                </a:solidFill>
                <a:latin typeface="Gadugi" panose="020B0502040204020203" pitchFamily="34" charset="0"/>
                <a:ea typeface="Gadugi" panose="020B0502040204020203" pitchFamily="34" charset="0"/>
              </a:rPr>
              <a:t> </a:t>
            </a:r>
            <a:r>
              <a:rPr lang="en-GB" sz="1600" dirty="0">
                <a:solidFill>
                  <a:srgbClr val="4D5156"/>
                </a:solidFill>
                <a:latin typeface="Gadugi" panose="020B0502040204020203" pitchFamily="34" charset="0"/>
                <a:ea typeface="Gadugi" panose="020B0502040204020203" pitchFamily="34" charset="0"/>
              </a:rPr>
              <a:t>in the UK is </a:t>
            </a:r>
            <a:r>
              <a:rPr lang="en-GB" sz="1600" b="1" dirty="0">
                <a:solidFill>
                  <a:schemeClr val="tx1">
                    <a:lumMod val="75000"/>
                    <a:lumOff val="25000"/>
                  </a:schemeClr>
                </a:solidFill>
                <a:latin typeface="Gadugi" panose="020B0502040204020203" pitchFamily="34" charset="0"/>
                <a:ea typeface="Gadugi" panose="020B0502040204020203" pitchFamily="34" charset="0"/>
              </a:rPr>
              <a:t>£50,990</a:t>
            </a:r>
            <a:r>
              <a:rPr lang="en-GB" sz="1600" dirty="0">
                <a:solidFill>
                  <a:srgbClr val="4D5156"/>
                </a:solidFill>
                <a:latin typeface="Gadugi" panose="020B0502040204020203" pitchFamily="34" charset="0"/>
                <a:ea typeface="Gadugi" panose="020B0502040204020203" pitchFamily="34" charset="0"/>
              </a:rPr>
              <a:t>. </a:t>
            </a:r>
            <a:endParaRPr lang="en-GB" sz="1600" dirty="0">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https://www.payscale.com/research/UK/Job=Program_Manage</a:t>
            </a:r>
            <a:r>
              <a:rPr lang="en-GB" sz="1600" dirty="0">
                <a:solidFill>
                  <a:srgbClr val="0070C0"/>
                </a:solidFill>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https://www.prospects.ac.uk/job-profiles/project-manager</a:t>
            </a:r>
            <a:r>
              <a:rPr lang="en-GB" sz="1600" dirty="0">
                <a:latin typeface="Gadugi" panose="020B0502040204020203" pitchFamily="34" charset="0"/>
                <a:ea typeface="Gadugi" panose="020B0502040204020203" pitchFamily="34" charset="0"/>
              </a:rPr>
              <a:t> </a:t>
            </a:r>
          </a:p>
        </p:txBody>
      </p:sp>
      <p:sp>
        <p:nvSpPr>
          <p:cNvPr id="3" name="TextBox 2">
            <a:extLst>
              <a:ext uri="{FF2B5EF4-FFF2-40B4-BE49-F238E27FC236}">
                <a16:creationId xmlns:a16="http://schemas.microsoft.com/office/drawing/2014/main" id="{4ED95F9E-1A18-F98E-3C8E-377711EF8495}"/>
              </a:ext>
            </a:extLst>
          </p:cNvPr>
          <p:cNvSpPr txBox="1"/>
          <p:nvPr/>
        </p:nvSpPr>
        <p:spPr>
          <a:xfrm>
            <a:off x="7349706" y="457200"/>
            <a:ext cx="4390845" cy="4524315"/>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 working towards this role or a graduate training scheme.</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Getting a degree in any subject can help you get into this type of job, although business or project management may give you an advantage.</a:t>
            </a:r>
          </a:p>
          <a:p>
            <a:r>
              <a:rPr lang="en-GB" b="0" dirty="0">
                <a:solidFill>
                  <a:srgbClr val="0B0C0C"/>
                </a:solidFill>
                <a:effectLst/>
                <a:latin typeface="Gadugi" panose="020B0502040204020203" pitchFamily="34" charset="0"/>
                <a:ea typeface="Gadugi" panose="020B0502040204020203" pitchFamily="34" charset="0"/>
              </a:rPr>
              <a:t>You can take postgraduate qualifications in project management to increase your understanding, though they are not essential for getting into the role.</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to 3 A levels, or equivalent, for a degree</a:t>
            </a:r>
          </a:p>
        </p:txBody>
      </p:sp>
      <p:sp>
        <p:nvSpPr>
          <p:cNvPr id="6" name="Rectangle 5">
            <a:extLst>
              <a:ext uri="{FF2B5EF4-FFF2-40B4-BE49-F238E27FC236}">
                <a16:creationId xmlns:a16="http://schemas.microsoft.com/office/drawing/2014/main" id="{C9734CC9-ADBB-79B9-EBF9-C88575FDF2B3}"/>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T</a:t>
            </a:r>
          </a:p>
        </p:txBody>
      </p:sp>
      <p:pic>
        <p:nvPicPr>
          <p:cNvPr id="4" name="Online Media 3" title="Find Your Space: David – Space Educator">
            <a:hlinkClick r:id="" action="ppaction://media"/>
            <a:extLst>
              <a:ext uri="{FF2B5EF4-FFF2-40B4-BE49-F238E27FC236}">
                <a16:creationId xmlns:a16="http://schemas.microsoft.com/office/drawing/2014/main" id="{E27969E0-CF2E-BFA9-FB7C-A670624438D9}"/>
              </a:ext>
            </a:extLst>
          </p:cNvPr>
          <p:cNvPicPr>
            <a:picLocks noRot="1" noChangeAspect="1"/>
          </p:cNvPicPr>
          <p:nvPr>
            <a:videoFile r:link="rId1"/>
          </p:nvPr>
        </p:nvPicPr>
        <p:blipFill>
          <a:blip r:embed="rId5"/>
          <a:stretch>
            <a:fillRect/>
          </a:stretch>
        </p:blipFill>
        <p:spPr>
          <a:xfrm>
            <a:off x="893934" y="1959416"/>
            <a:ext cx="5202066" cy="2939168"/>
          </a:xfrm>
          <a:prstGeom prst="rect">
            <a:avLst/>
          </a:prstGeom>
        </p:spPr>
      </p:pic>
      <p:sp>
        <p:nvSpPr>
          <p:cNvPr id="7" name="TextBox 6">
            <a:extLst>
              <a:ext uri="{FF2B5EF4-FFF2-40B4-BE49-F238E27FC236}">
                <a16:creationId xmlns:a16="http://schemas.microsoft.com/office/drawing/2014/main" id="{504EDC92-C5FC-C4F0-9575-480DDC6ED482}"/>
              </a:ext>
            </a:extLst>
          </p:cNvPr>
          <p:cNvSpPr txBox="1"/>
          <p:nvPr/>
        </p:nvSpPr>
        <p:spPr>
          <a:xfrm>
            <a:off x="821047" y="1351904"/>
            <a:ext cx="5347840"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https://youtu.be/m8ip44PjkwI</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1062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359393"/>
            <a:ext cx="10058400" cy="1371600"/>
          </a:xfrm>
        </p:spPr>
        <p:txBody>
          <a:bodyPr/>
          <a:lstStyle/>
          <a:p>
            <a:r>
              <a:rPr lang="en-GB" dirty="0">
                <a:latin typeface="Gadugi" panose="020B0502040204020203" pitchFamily="34" charset="0"/>
                <a:ea typeface="Gadugi" panose="020B0502040204020203" pitchFamily="34" charset="0"/>
              </a:rPr>
              <a:t>Dhara – </a:t>
            </a:r>
            <a:r>
              <a:rPr lang="en-GB" sz="3200" dirty="0">
                <a:latin typeface="Gadugi" panose="020B0502040204020203" pitchFamily="34" charset="0"/>
                <a:ea typeface="Gadugi" panose="020B0502040204020203" pitchFamily="34" charset="0"/>
              </a:rPr>
              <a:t>Space Expert</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451449" y="5002291"/>
            <a:ext cx="7464723"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Subject matter expert </a:t>
            </a:r>
            <a:r>
              <a:rPr lang="en-GB" sz="1600" b="0" i="0" dirty="0">
                <a:effectLst/>
                <a:latin typeface="Gadugi" panose="020B0502040204020203" pitchFamily="34" charset="0"/>
                <a:ea typeface="Gadugi" panose="020B0502040204020203" pitchFamily="34" charset="0"/>
              </a:rPr>
              <a:t>in the UK is </a:t>
            </a:r>
            <a:r>
              <a:rPr lang="en-GB" sz="1600" b="1" i="0" dirty="0">
                <a:effectLst/>
                <a:latin typeface="Gadugi" panose="020B0502040204020203" pitchFamily="34" charset="0"/>
                <a:ea typeface="Gadugi" panose="020B0502040204020203" pitchFamily="34" charset="0"/>
              </a:rPr>
              <a:t>£35,000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https://www.payscale.com/research/UK/Skill=Subject_Matter_Expert/Salary</a:t>
            </a:r>
            <a:r>
              <a:rPr lang="en-GB" sz="1600" b="0" i="0" dirty="0">
                <a:solidFill>
                  <a:srgbClr val="0070C0"/>
                </a:solidFill>
                <a:effectLst/>
                <a:latin typeface="Gadugi" panose="020B0502040204020203" pitchFamily="34" charset="0"/>
                <a:ea typeface="Gadugi" panose="020B0502040204020203" pitchFamily="34" charset="0"/>
              </a:rPr>
              <a:t> </a:t>
            </a:r>
            <a:endParaRPr lang="en-GB" sz="1600" dirty="0">
              <a:solidFill>
                <a:srgbClr val="0070C0"/>
              </a:solidFill>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https://www.prospects.ac.uk/job-profiles/science-writer</a:t>
            </a:r>
            <a:r>
              <a:rPr lang="en-GB" sz="1600" dirty="0">
                <a:solidFill>
                  <a:srgbClr val="0070C0"/>
                </a:solidFill>
                <a:latin typeface="Gadugi" panose="020B0502040204020203" pitchFamily="34" charset="0"/>
                <a:ea typeface="Gadugi" panose="020B0502040204020203" pitchFamily="34" charset="0"/>
              </a:rPr>
              <a:t> </a:t>
            </a: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457200"/>
            <a:ext cx="4390845" cy="4801314"/>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a:t>
            </a:r>
            <a:r>
              <a:rPr lang="en-GB" dirty="0">
                <a:solidFill>
                  <a:srgbClr val="0B0C0C"/>
                </a:solidFill>
                <a:latin typeface="Gadugi" panose="020B0502040204020203" pitchFamily="34" charset="0"/>
                <a:ea typeface="Gadugi" panose="020B0502040204020203" pitchFamily="34" charset="0"/>
              </a:rPr>
              <a:t> or </a:t>
            </a:r>
            <a:r>
              <a:rPr lang="en-GB" b="0" i="0" dirty="0">
                <a:solidFill>
                  <a:srgbClr val="0B0C0C"/>
                </a:solidFill>
                <a:effectLst/>
                <a:latin typeface="Gadugi" panose="020B0502040204020203" pitchFamily="34" charset="0"/>
                <a:ea typeface="Gadugi" panose="020B0502040204020203" pitchFamily="34" charset="0"/>
              </a:rPr>
              <a:t>working towards this role.</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Getting a degree in any subject can help you get into this type of job, although a course relevant to the subject you want to be an expert in may give you an advantage.</a:t>
            </a:r>
          </a:p>
          <a:p>
            <a:r>
              <a:rPr lang="en-GB" b="0" dirty="0">
                <a:solidFill>
                  <a:srgbClr val="0B0C0C"/>
                </a:solidFill>
                <a:effectLst/>
                <a:latin typeface="Gadugi" panose="020B0502040204020203" pitchFamily="34" charset="0"/>
                <a:ea typeface="Gadugi" panose="020B0502040204020203" pitchFamily="34" charset="0"/>
              </a:rPr>
              <a:t>You can take postgraduate qualifications in the subject to increase your understanding, though they are not essential for getting into the role.</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to 3 A levels, or equivalent, for a degree</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C</a:t>
            </a:r>
          </a:p>
        </p:txBody>
      </p:sp>
      <p:pic>
        <p:nvPicPr>
          <p:cNvPr id="4" name="Online Media 3" title="Find Your Space: Dhara – Space Expert">
            <a:hlinkClick r:id="" action="ppaction://media"/>
            <a:extLst>
              <a:ext uri="{FF2B5EF4-FFF2-40B4-BE49-F238E27FC236}">
                <a16:creationId xmlns:a16="http://schemas.microsoft.com/office/drawing/2014/main" id="{13D44147-06C5-A50A-BA0C-0D4BA36DBD8A}"/>
              </a:ext>
            </a:extLst>
          </p:cNvPr>
          <p:cNvPicPr>
            <a:picLocks noRot="1" noChangeAspect="1"/>
          </p:cNvPicPr>
          <p:nvPr>
            <a:videoFile r:link="rId1"/>
          </p:nvPr>
        </p:nvPicPr>
        <p:blipFill>
          <a:blip r:embed="rId5"/>
          <a:stretch>
            <a:fillRect/>
          </a:stretch>
        </p:blipFill>
        <p:spPr>
          <a:xfrm>
            <a:off x="905774" y="1962761"/>
            <a:ext cx="5190226" cy="2932478"/>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65312" y="1361661"/>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https://youtu.be/OIL8ut6XqnU</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9275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35386"/>
            <a:ext cx="10264176" cy="1371600"/>
          </a:xfrm>
        </p:spPr>
        <p:txBody>
          <a:bodyPr/>
          <a:lstStyle/>
          <a:p>
            <a:r>
              <a:rPr lang="en-GB" dirty="0">
                <a:latin typeface="Gadugi" panose="020B0502040204020203" pitchFamily="34" charset="0"/>
                <a:ea typeface="Gadugi" panose="020B0502040204020203" pitchFamily="34" charset="0"/>
              </a:rPr>
              <a:t>Rochelle – </a:t>
            </a:r>
            <a:r>
              <a:rPr lang="en-GB" sz="3200" dirty="0">
                <a:latin typeface="Gadugi" panose="020B0502040204020203" pitchFamily="34" charset="0"/>
                <a:ea typeface="Gadugi" panose="020B0502040204020203" pitchFamily="34" charset="0"/>
              </a:rPr>
              <a:t>Aerospace Medicine </a:t>
            </a:r>
            <a:br>
              <a:rPr lang="en-GB" sz="3200" dirty="0">
                <a:latin typeface="Gadugi" panose="020B0502040204020203" pitchFamily="34" charset="0"/>
                <a:ea typeface="Gadugi" panose="020B0502040204020203" pitchFamily="34" charset="0"/>
              </a:rPr>
            </a:br>
            <a:r>
              <a:rPr lang="en-GB" sz="3200" dirty="0">
                <a:latin typeface="Gadugi" panose="020B0502040204020203" pitchFamily="34" charset="0"/>
                <a:ea typeface="Gadugi" panose="020B0502040204020203" pitchFamily="34" charset="0"/>
              </a:rPr>
              <a:t>Researcher</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451449" y="5016599"/>
            <a:ext cx="7812378" cy="1591825"/>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Scientific researcher </a:t>
            </a:r>
            <a:r>
              <a:rPr lang="en-GB" sz="1600" i="0" dirty="0">
                <a:effectLst/>
                <a:latin typeface="Gadugi" panose="020B0502040204020203" pitchFamily="34" charset="0"/>
                <a:ea typeface="Gadugi" panose="020B0502040204020203" pitchFamily="34" charset="0"/>
              </a:rPr>
              <a:t>i</a:t>
            </a:r>
            <a:r>
              <a:rPr lang="en-GB" sz="1600" b="0" i="0" dirty="0">
                <a:effectLst/>
                <a:latin typeface="Gadugi" panose="020B0502040204020203" pitchFamily="34" charset="0"/>
                <a:ea typeface="Gadugi" panose="020B0502040204020203" pitchFamily="34" charset="0"/>
              </a:rPr>
              <a:t>n the UK is </a:t>
            </a:r>
            <a:r>
              <a:rPr lang="en-GB" sz="1600" b="1" i="0" dirty="0">
                <a:effectLst/>
                <a:latin typeface="Gadugi" panose="020B0502040204020203" pitchFamily="34" charset="0"/>
                <a:ea typeface="Gadugi" panose="020B0502040204020203" pitchFamily="34" charset="0"/>
              </a:rPr>
              <a:t>£33,000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https://nationalcareers.service.gov.uk/job-profiles/research-scientist</a:t>
            </a:r>
            <a:r>
              <a:rPr lang="en-GB" sz="1600" dirty="0">
                <a:solidFill>
                  <a:srgbClr val="0070C0"/>
                </a:solidFill>
                <a:latin typeface="Gadugi" panose="020B0502040204020203" pitchFamily="34" charset="0"/>
                <a:ea typeface="Gadugi" panose="020B0502040204020203" pitchFamily="34" charset="0"/>
              </a:rPr>
              <a:t> </a:t>
            </a:r>
            <a:endParaRPr lang="en-GB" sz="1600" b="0" i="0" dirty="0">
              <a:solidFill>
                <a:srgbClr val="0070C0"/>
              </a:solidFill>
              <a:effectLst/>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https://www.prospects.ac.uk/job-profiles/research-scientist-medical</a:t>
            </a:r>
            <a:r>
              <a:rPr lang="en-GB" sz="1600" dirty="0">
                <a:solidFill>
                  <a:srgbClr val="0070C0"/>
                </a:solidFill>
                <a:latin typeface="Gadugi" panose="020B0502040204020203" pitchFamily="34" charset="0"/>
                <a:ea typeface="Gadugi" panose="020B0502040204020203" pitchFamily="34" charset="0"/>
              </a:rPr>
              <a:t> </a:t>
            </a:r>
          </a:p>
          <a:p>
            <a:r>
              <a:rPr lang="en-GB" sz="1600" b="0" i="0" dirty="0">
                <a:solidFill>
                  <a:srgbClr val="0070C0"/>
                </a:solidFill>
                <a:effectLst/>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https://www.payscale.com/research/UK/Job=Researcher%2C_Scientific/Salary</a:t>
            </a:r>
            <a:endParaRPr lang="en-GB" sz="1600" b="0" i="0" dirty="0">
              <a:solidFill>
                <a:srgbClr val="0070C0"/>
              </a:solidFill>
              <a:effectLst/>
              <a:latin typeface="Gadugi" panose="020B0502040204020203" pitchFamily="34" charset="0"/>
              <a:ea typeface="Gadugi" panose="020B0502040204020203" pitchFamily="34" charset="0"/>
            </a:endParaRPr>
          </a:p>
          <a:p>
            <a:endParaRPr lang="en-GB" sz="1600" dirty="0">
              <a:solidFill>
                <a:srgbClr val="0070C0"/>
              </a:solidFill>
              <a:latin typeface="Gadugi" panose="020B0502040204020203" pitchFamily="34" charset="0"/>
              <a:ea typeface="Gadugi" panose="020B0502040204020203" pitchFamily="34" charset="0"/>
            </a:endParaRP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457200"/>
            <a:ext cx="4390845" cy="5632311"/>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a:t>
            </a:r>
            <a:r>
              <a:rPr lang="en-GB" dirty="0">
                <a:solidFill>
                  <a:srgbClr val="0B0C0C"/>
                </a:solidFill>
                <a:latin typeface="Gadugi" panose="020B0502040204020203" pitchFamily="34" charset="0"/>
                <a:ea typeface="Gadugi" panose="020B0502040204020203" pitchFamily="34" charset="0"/>
              </a:rPr>
              <a:t> or </a:t>
            </a:r>
            <a:r>
              <a:rPr lang="en-GB" b="0" i="0" dirty="0">
                <a:solidFill>
                  <a:srgbClr val="0B0C0C"/>
                </a:solidFill>
                <a:effectLst/>
                <a:latin typeface="Gadugi" panose="020B0502040204020203" pitchFamily="34" charset="0"/>
                <a:ea typeface="Gadugi" panose="020B0502040204020203" pitchFamily="34" charset="0"/>
              </a:rPr>
              <a:t>working towards this role.</a:t>
            </a:r>
          </a:p>
          <a:p>
            <a:r>
              <a:rPr lang="en-GB" b="1" dirty="0">
                <a:solidFill>
                  <a:srgbClr val="0B0C0C"/>
                </a:solidFill>
                <a:effectLst/>
                <a:latin typeface="Gadugi" panose="020B0502040204020203" pitchFamily="34" charset="0"/>
                <a:ea typeface="Gadugi" panose="020B0502040204020203" pitchFamily="34" charset="0"/>
              </a:rPr>
              <a:t>University</a:t>
            </a:r>
          </a:p>
          <a:p>
            <a:pPr algn="l"/>
            <a:r>
              <a:rPr lang="en-GB" b="0" i="0" dirty="0">
                <a:effectLst/>
                <a:latin typeface="Gadugi" panose="020B0502040204020203" pitchFamily="34" charset="0"/>
                <a:ea typeface="Gadugi" panose="020B0502040204020203" pitchFamily="34" charset="0"/>
              </a:rPr>
              <a:t>You'll need a good honours degree in a medical or life science subject to become a medical researcher. Relevant subjects include:</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biochemistry</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biomedical sciences</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genetics</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immunology</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medical microbiology</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molecular biology</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pharmacology</a:t>
            </a:r>
          </a:p>
          <a:p>
            <a:pPr algn="l">
              <a:buFont typeface="Arial" panose="020B0604020202020204" pitchFamily="34" charset="0"/>
              <a:buChar char="•"/>
            </a:pPr>
            <a:r>
              <a:rPr lang="en-GB" b="0" i="0" dirty="0">
                <a:effectLst/>
                <a:latin typeface="Gadugi" panose="020B0502040204020203" pitchFamily="34" charset="0"/>
                <a:ea typeface="Gadugi" panose="020B0502040204020203" pitchFamily="34" charset="0"/>
              </a:rPr>
              <a:t> physiology.</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to 3 A levels, or equivalent, for a degree</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R</a:t>
            </a:r>
          </a:p>
        </p:txBody>
      </p:sp>
      <p:sp>
        <p:nvSpPr>
          <p:cNvPr id="7" name="TextBox 6">
            <a:extLst>
              <a:ext uri="{FF2B5EF4-FFF2-40B4-BE49-F238E27FC236}">
                <a16:creationId xmlns:a16="http://schemas.microsoft.com/office/drawing/2014/main" id="{CCFB6F33-62C3-44CD-3366-258479C8FF36}"/>
              </a:ext>
            </a:extLst>
          </p:cNvPr>
          <p:cNvSpPr txBox="1"/>
          <p:nvPr/>
        </p:nvSpPr>
        <p:spPr>
          <a:xfrm>
            <a:off x="765313" y="1469047"/>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https://youtu.be/d7n4bIIxQB4</a:t>
            </a:r>
            <a:endParaRPr lang="en-US" dirty="0">
              <a:solidFill>
                <a:srgbClr val="0070C0"/>
              </a:solidFill>
              <a:latin typeface="Gadugi" panose="020B0502040204020203" pitchFamily="34" charset="0"/>
              <a:ea typeface="Gadugi" panose="020B0502040204020203" pitchFamily="34" charset="0"/>
            </a:endParaRPr>
          </a:p>
        </p:txBody>
      </p:sp>
      <p:pic>
        <p:nvPicPr>
          <p:cNvPr id="8" name="Online Media 7" title="Find Your Space Series 2: Rochelle - Space Doctor">
            <a:hlinkClick r:id="" action="ppaction://media"/>
            <a:extLst>
              <a:ext uri="{FF2B5EF4-FFF2-40B4-BE49-F238E27FC236}">
                <a16:creationId xmlns:a16="http://schemas.microsoft.com/office/drawing/2014/main" id="{067E713D-221D-FF9F-D6F1-745870739925}"/>
              </a:ext>
            </a:extLst>
          </p:cNvPr>
          <p:cNvPicPr>
            <a:picLocks noRot="1" noChangeAspect="1"/>
          </p:cNvPicPr>
          <p:nvPr>
            <a:videoFile r:link="rId1"/>
          </p:nvPr>
        </p:nvPicPr>
        <p:blipFill>
          <a:blip r:embed="rId7"/>
          <a:stretch>
            <a:fillRect/>
          </a:stretch>
        </p:blipFill>
        <p:spPr>
          <a:xfrm>
            <a:off x="868218" y="1947569"/>
            <a:ext cx="5227782" cy="2953697"/>
          </a:xfrm>
          <a:prstGeom prst="rect">
            <a:avLst/>
          </a:prstGeom>
        </p:spPr>
      </p:pic>
    </p:spTree>
    <p:extLst>
      <p:ext uri="{BB962C8B-B14F-4D97-AF65-F5344CB8AC3E}">
        <p14:creationId xmlns:p14="http://schemas.microsoft.com/office/powerpoint/2010/main" val="324542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76682"/>
            <a:ext cx="10058400" cy="1371600"/>
          </a:xfrm>
        </p:spPr>
        <p:txBody>
          <a:bodyPr/>
          <a:lstStyle/>
          <a:p>
            <a:r>
              <a:rPr lang="en-GB" dirty="0">
                <a:latin typeface="Gadugi" panose="020B0502040204020203" pitchFamily="34" charset="0"/>
                <a:ea typeface="Gadugi" panose="020B0502040204020203" pitchFamily="34" charset="0"/>
              </a:rPr>
              <a:t>Asha – </a:t>
            </a:r>
            <a:r>
              <a:rPr lang="en-GB" sz="3200" dirty="0">
                <a:latin typeface="Gadugi" panose="020B0502040204020203" pitchFamily="34" charset="0"/>
                <a:ea typeface="Gadugi" panose="020B0502040204020203" pitchFamily="34" charset="0"/>
              </a:rPr>
              <a:t>Human Resourcing Advisor</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451449" y="4961245"/>
            <a:ext cx="8690214"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Human resources manager </a:t>
            </a:r>
            <a:r>
              <a:rPr lang="en-GB" sz="1600" b="0" i="0" dirty="0">
                <a:effectLst/>
                <a:latin typeface="Gadugi" panose="020B0502040204020203" pitchFamily="34" charset="0"/>
                <a:ea typeface="Gadugi" panose="020B0502040204020203" pitchFamily="34" charset="0"/>
              </a:rPr>
              <a:t>in the UK is </a:t>
            </a:r>
            <a:r>
              <a:rPr lang="en-GB" sz="1600" b="1" i="0" dirty="0">
                <a:effectLst/>
                <a:latin typeface="Gadugi" panose="020B0502040204020203" pitchFamily="34" charset="0"/>
                <a:ea typeface="Gadugi" panose="020B0502040204020203" pitchFamily="34" charset="0"/>
              </a:rPr>
              <a:t>£38,000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https://nationalcareers.service.gov.uk/job-profiles/human-resources-officer</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https://www.prospects.ac.uk/job-profiles/human-resources-officer</a:t>
            </a:r>
            <a:r>
              <a:rPr lang="en-GB" sz="1600" dirty="0">
                <a:solidFill>
                  <a:srgbClr val="0070C0"/>
                </a:solidFill>
                <a:latin typeface="Gadugi" panose="020B0502040204020203" pitchFamily="34" charset="0"/>
                <a:ea typeface="Gadugi" panose="020B0502040204020203" pitchFamily="34" charset="0"/>
              </a:rPr>
              <a:t> </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https://www.payscale.com/research/UK/Job=Human_Resources_(HR)_Manager/Salary</a:t>
            </a:r>
            <a:endParaRPr lang="en-GB" sz="1600" b="0" i="0" dirty="0">
              <a:solidFill>
                <a:srgbClr val="0070C0"/>
              </a:solidFill>
              <a:effectLst/>
              <a:latin typeface="Gadugi" panose="020B0502040204020203" pitchFamily="34" charset="0"/>
              <a:ea typeface="Gadugi" panose="020B0502040204020203" pitchFamily="34" charset="0"/>
            </a:endParaRPr>
          </a:p>
          <a:p>
            <a:endParaRPr lang="en-GB" sz="1600" dirty="0">
              <a:solidFill>
                <a:srgbClr val="0070C0"/>
              </a:solidFill>
              <a:latin typeface="Gadugi" panose="020B0502040204020203" pitchFamily="34" charset="0"/>
              <a:ea typeface="Gadugi" panose="020B0502040204020203" pitchFamily="34" charset="0"/>
            </a:endParaRPr>
          </a:p>
        </p:txBody>
      </p:sp>
      <p:sp>
        <p:nvSpPr>
          <p:cNvPr id="3" name="TextBox 2">
            <a:extLst>
              <a:ext uri="{FF2B5EF4-FFF2-40B4-BE49-F238E27FC236}">
                <a16:creationId xmlns:a16="http://schemas.microsoft.com/office/drawing/2014/main" id="{493AAAEB-961A-9A92-6C33-C358CF68B884}"/>
              </a:ext>
            </a:extLst>
          </p:cNvPr>
          <p:cNvSpPr txBox="1"/>
          <p:nvPr/>
        </p:nvSpPr>
        <p:spPr>
          <a:xfrm>
            <a:off x="7518671" y="556226"/>
            <a:ext cx="4390845" cy="5509200"/>
          </a:xfrm>
          <a:prstGeom prst="rect">
            <a:avLst/>
          </a:prstGeom>
          <a:noFill/>
          <a:ln>
            <a:solidFill>
              <a:schemeClr val="tx1"/>
            </a:solidFill>
          </a:ln>
        </p:spPr>
        <p:txBody>
          <a:bodyPr wrap="square">
            <a:spAutoFit/>
          </a:bodyPr>
          <a:lstStyle/>
          <a:p>
            <a:pPr algn="l"/>
            <a:r>
              <a:rPr lang="en-GB" sz="1600"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sz="1600" b="0" i="0" dirty="0">
                <a:solidFill>
                  <a:srgbClr val="0B0C0C"/>
                </a:solidFill>
                <a:effectLst/>
                <a:latin typeface="Gadugi" panose="020B0502040204020203" pitchFamily="34" charset="0"/>
                <a:ea typeface="Gadugi" panose="020B0502040204020203" pitchFamily="34" charset="0"/>
              </a:rPr>
              <a:t>A university course, a college course, an apprenticeship or specialist courses run by professional bodies</a:t>
            </a:r>
          </a:p>
          <a:p>
            <a:r>
              <a:rPr lang="en-GB" sz="1600" b="1" dirty="0">
                <a:solidFill>
                  <a:srgbClr val="0B0C0C"/>
                </a:solidFill>
                <a:effectLst/>
                <a:latin typeface="Gadugi" panose="020B0502040204020203" pitchFamily="34" charset="0"/>
                <a:ea typeface="Gadugi" panose="020B0502040204020203" pitchFamily="34" charset="0"/>
              </a:rPr>
              <a:t>University</a:t>
            </a:r>
          </a:p>
          <a:p>
            <a:r>
              <a:rPr lang="en-GB" sz="1600" b="0" dirty="0">
                <a:solidFill>
                  <a:srgbClr val="0B0C0C"/>
                </a:solidFill>
                <a:effectLst/>
                <a:latin typeface="Gadugi" panose="020B0502040204020203" pitchFamily="34" charset="0"/>
                <a:ea typeface="Gadugi" panose="020B0502040204020203" pitchFamily="34" charset="0"/>
              </a:rPr>
              <a:t>You could do a foundation degree, higher national diploma or degree in any subject. You could then apply for a graduate HR training scheme.</a:t>
            </a:r>
          </a:p>
          <a:p>
            <a:r>
              <a:rPr lang="en-GB" sz="1600" b="0" dirty="0">
                <a:solidFill>
                  <a:srgbClr val="0B0C0C"/>
                </a:solidFill>
                <a:effectLst/>
                <a:latin typeface="Gadugi" panose="020B0502040204020203" pitchFamily="34" charset="0"/>
                <a:ea typeface="Gadugi" panose="020B0502040204020203" pitchFamily="34" charset="0"/>
              </a:rPr>
              <a:t>You may have an advantage if you study an HR related subject like:</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human resources management</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business management and human resources</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psychology</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economics</a:t>
            </a:r>
          </a:p>
          <a:p>
            <a:r>
              <a:rPr lang="en-GB" sz="1600" b="1" dirty="0">
                <a:solidFill>
                  <a:srgbClr val="0B0C0C"/>
                </a:solidFill>
                <a:effectLst/>
                <a:latin typeface="Gadugi" panose="020B0502040204020203" pitchFamily="34" charset="0"/>
                <a:ea typeface="Gadugi" panose="020B0502040204020203" pitchFamily="34" charset="0"/>
              </a:rPr>
              <a:t>Entry requirements</a:t>
            </a:r>
          </a:p>
          <a:p>
            <a:r>
              <a:rPr lang="en-GB" sz="1600"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1 or 2 A levels, or equivalent, for a foundation degree or higher national diploma</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2 to 3 A levels, or equivalent, for a degree</a:t>
            </a:r>
          </a:p>
          <a:p>
            <a:pPr>
              <a:buFont typeface="Arial" panose="020B0604020202020204" pitchFamily="34" charset="0"/>
              <a:buChar char="•"/>
            </a:pPr>
            <a:r>
              <a:rPr lang="en-GB" sz="1600" b="0" dirty="0">
                <a:solidFill>
                  <a:srgbClr val="0B0C0C"/>
                </a:solidFill>
                <a:effectLst/>
                <a:latin typeface="Gadugi" panose="020B0502040204020203" pitchFamily="34" charset="0"/>
                <a:ea typeface="Gadugi" panose="020B0502040204020203" pitchFamily="34" charset="0"/>
              </a:rPr>
              <a:t> a degree in any subject for a postgraduate course</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H</a:t>
            </a:r>
          </a:p>
        </p:txBody>
      </p:sp>
      <p:pic>
        <p:nvPicPr>
          <p:cNvPr id="8" name="Online Media 7" title="Find Your Space Series 2: Asha - Space Human Resources">
            <a:hlinkClick r:id="" action="ppaction://media"/>
            <a:extLst>
              <a:ext uri="{FF2B5EF4-FFF2-40B4-BE49-F238E27FC236}">
                <a16:creationId xmlns:a16="http://schemas.microsoft.com/office/drawing/2014/main" id="{F3B22354-91D4-1A2E-E6D1-02E4C7AD7EF4}"/>
              </a:ext>
            </a:extLst>
          </p:cNvPr>
          <p:cNvPicPr>
            <a:picLocks noRot="1" noChangeAspect="1"/>
          </p:cNvPicPr>
          <p:nvPr>
            <a:videoFile r:link="rId1"/>
          </p:nvPr>
        </p:nvPicPr>
        <p:blipFill>
          <a:blip r:embed="rId5"/>
          <a:stretch>
            <a:fillRect/>
          </a:stretch>
        </p:blipFill>
        <p:spPr>
          <a:xfrm>
            <a:off x="905774" y="1962761"/>
            <a:ext cx="5190225" cy="2932477"/>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65312" y="1361661"/>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https://youtu.be/s3a89gEPgUo</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1835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378664" y="234381"/>
            <a:ext cx="10058400" cy="1371600"/>
          </a:xfrm>
        </p:spPr>
        <p:txBody>
          <a:bodyPr/>
          <a:lstStyle/>
          <a:p>
            <a:r>
              <a:rPr lang="en-GB" dirty="0">
                <a:latin typeface="Gadugi" panose="020B0502040204020203" pitchFamily="34" charset="0"/>
                <a:ea typeface="Gadugi" panose="020B0502040204020203" pitchFamily="34" charset="0"/>
              </a:rPr>
              <a:t>Angela – </a:t>
            </a:r>
            <a:r>
              <a:rPr lang="en-GB" sz="3200" dirty="0">
                <a:latin typeface="Gadugi" panose="020B0502040204020203" pitchFamily="34" charset="0"/>
                <a:ea typeface="Gadugi" panose="020B0502040204020203" pitchFamily="34" charset="0"/>
              </a:rPr>
              <a:t>Manufacturing Process </a:t>
            </a:r>
            <a:br>
              <a:rPr lang="en-GB" sz="3200" dirty="0">
                <a:latin typeface="Gadugi" panose="020B0502040204020203" pitchFamily="34" charset="0"/>
                <a:ea typeface="Gadugi" panose="020B0502040204020203" pitchFamily="34" charset="0"/>
              </a:rPr>
            </a:br>
            <a:r>
              <a:rPr lang="en-GB" sz="3200" dirty="0">
                <a:latin typeface="Gadugi" panose="020B0502040204020203" pitchFamily="34" charset="0"/>
                <a:ea typeface="Gadugi" panose="020B0502040204020203" pitchFamily="34" charset="0"/>
              </a:rPr>
              <a:t>Manager</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378664" y="5075488"/>
            <a:ext cx="9166464"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Manufacturing manager </a:t>
            </a:r>
            <a:r>
              <a:rPr lang="en-GB" sz="1600" b="0" i="0" dirty="0">
                <a:effectLst/>
                <a:latin typeface="Gadugi" panose="020B0502040204020203" pitchFamily="34" charset="0"/>
                <a:ea typeface="Gadugi" panose="020B0502040204020203" pitchFamily="34" charset="0"/>
              </a:rPr>
              <a:t>in the UK is </a:t>
            </a:r>
            <a:r>
              <a:rPr lang="en-GB" sz="1600" b="1" i="0" dirty="0">
                <a:effectLst/>
                <a:latin typeface="Gadugi" panose="020B0502040204020203" pitchFamily="34" charset="0"/>
                <a:ea typeface="Gadugi" panose="020B0502040204020203" pitchFamily="34" charset="0"/>
              </a:rPr>
              <a:t>£46,000</a:t>
            </a:r>
            <a:r>
              <a:rPr lang="en-GB" sz="1600" b="0" i="0" dirty="0">
                <a:effectLst/>
                <a:latin typeface="Gadugi" panose="020B0502040204020203" pitchFamily="34" charset="0"/>
                <a:ea typeface="Gadugi" panose="020B0502040204020203" pitchFamily="34" charset="0"/>
              </a:rPr>
              <a:t>.</a:t>
            </a: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https://www.prospects.ac.uk/job-profiles/production-manager</a:t>
            </a:r>
            <a:endParaRPr lang="en-GB" sz="1600"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endParaRPr>
          </a:p>
          <a:p>
            <a:r>
              <a:rPr lang="en-GB" sz="1600" b="0" i="0" dirty="0">
                <a:solidFill>
                  <a:srgbClr val="0070C0"/>
                </a:solidFill>
                <a:effectLst/>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https://www.payscale.com/research/UK/Job=Manufacturing_Manager/Salary</a:t>
            </a:r>
            <a:endParaRPr lang="en-GB" sz="1600" b="0" i="0" dirty="0">
              <a:solidFill>
                <a:srgbClr val="0070C0"/>
              </a:solidFill>
              <a:effectLst/>
              <a:latin typeface="Gadugi" panose="020B0502040204020203" pitchFamily="34" charset="0"/>
              <a:ea typeface="Gadugi" panose="020B0502040204020203" pitchFamily="34" charset="0"/>
            </a:endParaRPr>
          </a:p>
          <a:p>
            <a:r>
              <a:rPr lang="en-GB" sz="1600"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https://nationalcareers.service.gov.uk/job-profiles/production-manager-manufacturing-</a:t>
            </a:r>
            <a:endParaRPr lang="en-GB" sz="1600" dirty="0">
              <a:solidFill>
                <a:srgbClr val="0070C0"/>
              </a:solidFill>
              <a:latin typeface="Gadugi" panose="020B0502040204020203" pitchFamily="34" charset="0"/>
              <a:ea typeface="Gadugi" panose="020B0502040204020203" pitchFamily="34" charset="0"/>
            </a:endParaRPr>
          </a:p>
          <a:p>
            <a:endParaRPr lang="en-GB" sz="1600" dirty="0">
              <a:latin typeface="Gadugi" panose="020B0502040204020203" pitchFamily="34" charset="0"/>
              <a:ea typeface="Gadugi" panose="020B0502040204020203" pitchFamily="34" charset="0"/>
            </a:endParaRP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308115"/>
            <a:ext cx="4626946" cy="5586145"/>
          </a:xfrm>
          <a:prstGeom prst="rect">
            <a:avLst/>
          </a:prstGeom>
          <a:noFill/>
          <a:ln>
            <a:solidFill>
              <a:schemeClr val="tx1"/>
            </a:solidFill>
          </a:ln>
        </p:spPr>
        <p:txBody>
          <a:bodyPr wrap="square">
            <a:spAutoFit/>
          </a:bodyPr>
          <a:lstStyle/>
          <a:p>
            <a:pPr algn="l"/>
            <a:r>
              <a:rPr lang="en-GB" sz="1700" b="0" i="0" dirty="0">
                <a:solidFill>
                  <a:srgbClr val="0B0C0C"/>
                </a:solidFill>
                <a:effectLst/>
                <a:latin typeface="Gadugi" panose="020B0502040204020203" pitchFamily="34" charset="0"/>
                <a:ea typeface="Gadugi" panose="020B0502040204020203" pitchFamily="34" charset="0"/>
              </a:rPr>
              <a:t>You can get into this job through:</a:t>
            </a:r>
          </a:p>
          <a:p>
            <a:pPr algn="l">
              <a:buFont typeface="Arial" panose="020B0604020202020204" pitchFamily="34" charset="0"/>
              <a:buChar char="•"/>
            </a:pPr>
            <a:r>
              <a:rPr lang="en-GB" sz="1700" b="0" i="0" dirty="0">
                <a:solidFill>
                  <a:srgbClr val="0B0C0C"/>
                </a:solidFill>
                <a:effectLst/>
                <a:latin typeface="Gadugi" panose="020B0502040204020203" pitchFamily="34" charset="0"/>
                <a:ea typeface="Gadugi" panose="020B0502040204020203" pitchFamily="34" charset="0"/>
              </a:rPr>
              <a:t> a university course</a:t>
            </a:r>
          </a:p>
          <a:p>
            <a:pPr algn="l">
              <a:buFont typeface="Arial" panose="020B0604020202020204" pitchFamily="34" charset="0"/>
              <a:buChar char="•"/>
            </a:pPr>
            <a:r>
              <a:rPr lang="en-GB" sz="1700" b="0" i="0" dirty="0">
                <a:solidFill>
                  <a:srgbClr val="0B0C0C"/>
                </a:solidFill>
                <a:effectLst/>
                <a:latin typeface="Gadugi" panose="020B0502040204020203" pitchFamily="34" charset="0"/>
                <a:ea typeface="Gadugi" panose="020B0502040204020203" pitchFamily="34" charset="0"/>
              </a:rPr>
              <a:t> an apprenticeship</a:t>
            </a:r>
          </a:p>
          <a:p>
            <a:pPr algn="l">
              <a:buFont typeface="Arial" panose="020B0604020202020204" pitchFamily="34" charset="0"/>
              <a:buChar char="•"/>
            </a:pPr>
            <a:r>
              <a:rPr lang="en-GB" sz="1700" b="0" i="0" dirty="0">
                <a:solidFill>
                  <a:srgbClr val="0B0C0C"/>
                </a:solidFill>
                <a:effectLst/>
                <a:latin typeface="Gadugi" panose="020B0502040204020203" pitchFamily="34" charset="0"/>
                <a:ea typeface="Gadugi" panose="020B0502040204020203" pitchFamily="34" charset="0"/>
              </a:rPr>
              <a:t> working towards this role</a:t>
            </a:r>
          </a:p>
          <a:p>
            <a:pPr algn="l">
              <a:buFont typeface="Arial" panose="020B0604020202020204" pitchFamily="34" charset="0"/>
              <a:buChar char="•"/>
            </a:pPr>
            <a:r>
              <a:rPr lang="en-GB" sz="1700" b="0" i="0" dirty="0">
                <a:solidFill>
                  <a:srgbClr val="0B0C0C"/>
                </a:solidFill>
                <a:effectLst/>
                <a:latin typeface="Gadugi" panose="020B0502040204020203" pitchFamily="34" charset="0"/>
                <a:ea typeface="Gadugi" panose="020B0502040204020203" pitchFamily="34" charset="0"/>
              </a:rPr>
              <a:t> applying directly</a:t>
            </a:r>
          </a:p>
          <a:p>
            <a:r>
              <a:rPr lang="en-GB" sz="1700" b="1" dirty="0">
                <a:solidFill>
                  <a:srgbClr val="0B0C0C"/>
                </a:solidFill>
                <a:effectLst/>
                <a:latin typeface="Gadugi" panose="020B0502040204020203" pitchFamily="34" charset="0"/>
                <a:ea typeface="Gadugi" panose="020B0502040204020203" pitchFamily="34" charset="0"/>
              </a:rPr>
              <a:t>University</a:t>
            </a:r>
          </a:p>
          <a:p>
            <a:r>
              <a:rPr lang="en-GB" sz="1700" b="0" dirty="0">
                <a:solidFill>
                  <a:srgbClr val="0B0C0C"/>
                </a:solidFill>
                <a:effectLst/>
                <a:latin typeface="Gadugi" panose="020B0502040204020203" pitchFamily="34" charset="0"/>
                <a:ea typeface="Gadugi" panose="020B0502040204020203" pitchFamily="34" charset="0"/>
              </a:rPr>
              <a:t>You could do a foundation degree, higher national diploma or degree in manufacturing. Some employers may look for a degree of relevance to their particular industry, for example:</a:t>
            </a:r>
          </a:p>
          <a:p>
            <a:pPr>
              <a:buFont typeface="Arial" panose="020B0604020202020204" pitchFamily="34" charset="0"/>
              <a:buChar char="•"/>
            </a:pPr>
            <a:r>
              <a:rPr lang="en-GB" sz="1700" b="0" dirty="0">
                <a:solidFill>
                  <a:srgbClr val="0B0C0C"/>
                </a:solidFill>
                <a:effectLst/>
                <a:latin typeface="Gadugi" panose="020B0502040204020203" pitchFamily="34" charset="0"/>
                <a:ea typeface="Gadugi" panose="020B0502040204020203" pitchFamily="34" charset="0"/>
              </a:rPr>
              <a:t> automotive or aerospace engineering</a:t>
            </a:r>
          </a:p>
          <a:p>
            <a:pPr>
              <a:buFont typeface="Arial" panose="020B0604020202020204" pitchFamily="34" charset="0"/>
              <a:buChar char="•"/>
            </a:pPr>
            <a:r>
              <a:rPr lang="en-GB" sz="1700" b="0" dirty="0">
                <a:solidFill>
                  <a:srgbClr val="0B0C0C"/>
                </a:solidFill>
                <a:effectLst/>
                <a:latin typeface="Gadugi" panose="020B0502040204020203" pitchFamily="34" charset="0"/>
                <a:ea typeface="Gadugi" panose="020B0502040204020203" pitchFamily="34" charset="0"/>
              </a:rPr>
              <a:t> food production</a:t>
            </a:r>
          </a:p>
          <a:p>
            <a:pPr>
              <a:buFont typeface="Arial" panose="020B0604020202020204" pitchFamily="34" charset="0"/>
              <a:buChar char="•"/>
            </a:pPr>
            <a:r>
              <a:rPr lang="en-GB" sz="1700" b="0" dirty="0">
                <a:solidFill>
                  <a:srgbClr val="0B0C0C"/>
                </a:solidFill>
                <a:effectLst/>
                <a:latin typeface="Gadugi" panose="020B0502040204020203" pitchFamily="34" charset="0"/>
                <a:ea typeface="Gadugi" panose="020B0502040204020203" pitchFamily="34" charset="0"/>
              </a:rPr>
              <a:t> pharmaceuticals</a:t>
            </a:r>
          </a:p>
          <a:p>
            <a:pPr>
              <a:buFont typeface="Arial" panose="020B0604020202020204" pitchFamily="34" charset="0"/>
              <a:buChar char="•"/>
            </a:pPr>
            <a:r>
              <a:rPr lang="en-GB" sz="1700" b="0" dirty="0">
                <a:solidFill>
                  <a:srgbClr val="0B0C0C"/>
                </a:solidFill>
                <a:effectLst/>
                <a:latin typeface="Gadugi" panose="020B0502040204020203" pitchFamily="34" charset="0"/>
                <a:ea typeface="Gadugi" panose="020B0502040204020203" pitchFamily="34" charset="0"/>
              </a:rPr>
              <a:t> chemical engineering</a:t>
            </a:r>
          </a:p>
          <a:p>
            <a:pPr>
              <a:buFont typeface="Arial" panose="020B0604020202020204" pitchFamily="34" charset="0"/>
              <a:buChar char="•"/>
            </a:pPr>
            <a:r>
              <a:rPr lang="en-GB" sz="1700" b="0" dirty="0">
                <a:solidFill>
                  <a:srgbClr val="0B0C0C"/>
                </a:solidFill>
                <a:effectLst/>
                <a:latin typeface="Gadugi" panose="020B0502040204020203" pitchFamily="34" charset="0"/>
                <a:ea typeface="Gadugi" panose="020B0502040204020203" pitchFamily="34" charset="0"/>
              </a:rPr>
              <a:t> materials engineering</a:t>
            </a:r>
          </a:p>
          <a:p>
            <a:r>
              <a:rPr lang="en-GB" sz="1700" b="1" dirty="0">
                <a:solidFill>
                  <a:srgbClr val="0B0C0C"/>
                </a:solidFill>
                <a:effectLst/>
                <a:latin typeface="Gadugi" panose="020B0502040204020203" pitchFamily="34" charset="0"/>
                <a:ea typeface="Gadugi" panose="020B0502040204020203" pitchFamily="34" charset="0"/>
              </a:rPr>
              <a:t>Entry requirements</a:t>
            </a:r>
          </a:p>
          <a:p>
            <a:r>
              <a:rPr lang="en-GB" sz="1700"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sz="1700" b="0" dirty="0">
                <a:solidFill>
                  <a:srgbClr val="0B0C0C"/>
                </a:solidFill>
                <a:effectLst/>
                <a:latin typeface="Gadugi" panose="020B0502040204020203" pitchFamily="34" charset="0"/>
                <a:ea typeface="Gadugi" panose="020B0502040204020203" pitchFamily="34" charset="0"/>
              </a:rPr>
              <a:t> 1 or 2 A levels, or equivalent, for a foundation degree or higher national diploma</a:t>
            </a:r>
          </a:p>
          <a:p>
            <a:pPr>
              <a:buFont typeface="Arial" panose="020B0604020202020204" pitchFamily="34" charset="0"/>
              <a:buChar char="•"/>
            </a:pPr>
            <a:r>
              <a:rPr lang="en-GB" sz="1700" b="0" dirty="0">
                <a:solidFill>
                  <a:srgbClr val="0B0C0C"/>
                </a:solidFill>
                <a:effectLst/>
                <a:latin typeface="Gadugi" panose="020B0502040204020203" pitchFamily="34" charset="0"/>
                <a:ea typeface="Gadugi" panose="020B0502040204020203" pitchFamily="34" charset="0"/>
              </a:rPr>
              <a:t> 2 to 3 A levels, or equivalent, for a degree</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M</a:t>
            </a:r>
          </a:p>
        </p:txBody>
      </p:sp>
      <p:pic>
        <p:nvPicPr>
          <p:cNvPr id="8" name="Online Media 7" title="Find Your Space Series 2: Angela - Manufacturing Process Manager">
            <a:hlinkClick r:id="" action="ppaction://media"/>
            <a:extLst>
              <a:ext uri="{FF2B5EF4-FFF2-40B4-BE49-F238E27FC236}">
                <a16:creationId xmlns:a16="http://schemas.microsoft.com/office/drawing/2014/main" id="{F25BC73A-471D-B938-D09E-DEABED56A493}"/>
              </a:ext>
            </a:extLst>
          </p:cNvPr>
          <p:cNvPicPr>
            <a:picLocks noRot="1" noChangeAspect="1"/>
          </p:cNvPicPr>
          <p:nvPr>
            <a:videoFile r:link="rId1"/>
          </p:nvPr>
        </p:nvPicPr>
        <p:blipFill>
          <a:blip r:embed="rId6"/>
          <a:stretch>
            <a:fillRect/>
          </a:stretch>
        </p:blipFill>
        <p:spPr>
          <a:xfrm>
            <a:off x="905774" y="1962761"/>
            <a:ext cx="5190226" cy="2932478"/>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835543" y="1503305"/>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https://youtu.be/JQeYjBrQPVg</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4793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07684"/>
            <a:ext cx="10058400" cy="1371600"/>
          </a:xfrm>
        </p:spPr>
        <p:txBody>
          <a:bodyPr/>
          <a:lstStyle/>
          <a:p>
            <a:r>
              <a:rPr lang="en-GB" dirty="0">
                <a:latin typeface="Gadugi" panose="020B0502040204020203" pitchFamily="34" charset="0"/>
                <a:ea typeface="Gadugi" panose="020B0502040204020203" pitchFamily="34" charset="0"/>
              </a:rPr>
              <a:t>Elisa – </a:t>
            </a:r>
            <a:r>
              <a:rPr lang="en-GB" sz="3200" dirty="0">
                <a:latin typeface="Gadugi" panose="020B0502040204020203" pitchFamily="34" charset="0"/>
                <a:ea typeface="Gadugi" panose="020B0502040204020203" pitchFamily="34" charset="0"/>
              </a:rPr>
              <a:t>Professor of Neuroscience</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451449" y="5002291"/>
            <a:ext cx="10461864"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Professor </a:t>
            </a:r>
            <a:r>
              <a:rPr lang="en-GB" sz="1600" b="0" i="0" dirty="0">
                <a:effectLst/>
                <a:latin typeface="Gadugi" panose="020B0502040204020203" pitchFamily="34" charset="0"/>
                <a:ea typeface="Gadugi" panose="020B0502040204020203" pitchFamily="34" charset="0"/>
              </a:rPr>
              <a:t>in the United Kingdom is </a:t>
            </a:r>
            <a:r>
              <a:rPr lang="en-GB" sz="1600" b="1" i="0" dirty="0">
                <a:effectLst/>
                <a:latin typeface="Gadugi" panose="020B0502040204020203" pitchFamily="34" charset="0"/>
                <a:ea typeface="Gadugi" panose="020B0502040204020203" pitchFamily="34" charset="0"/>
              </a:rPr>
              <a:t>£74,000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https://nationalcareers.service.gov.uk/job-profiles/higher-education-lecturer</a:t>
            </a:r>
            <a:r>
              <a:rPr lang="en-GB" sz="1600" b="0" i="0" dirty="0">
                <a:solidFill>
                  <a:srgbClr val="0070C0"/>
                </a:solidFill>
                <a:effectLst/>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https://www.prospects.ac.uk/job-profiles/higher-education-lecturer</a:t>
            </a:r>
            <a:endParaRPr lang="en-GB" sz="1600" b="0" i="0" dirty="0">
              <a:solidFill>
                <a:srgbClr val="0070C0"/>
              </a:solidFill>
              <a:effectLst/>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endParaRPr>
          </a:p>
          <a:p>
            <a:r>
              <a:rPr lang="en-GB" sz="1600" b="0" i="0" dirty="0">
                <a:solidFill>
                  <a:srgbClr val="0070C0"/>
                </a:solidFill>
                <a:effectLst/>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https://www.payscale.com/research/UK/Job=Professor%2C_Postsecondary_%2F_Higher_Education/Salary</a:t>
            </a:r>
            <a:r>
              <a:rPr lang="en-GB" sz="1600" b="0" i="0" dirty="0">
                <a:solidFill>
                  <a:srgbClr val="0070C0"/>
                </a:solidFill>
                <a:effectLst/>
                <a:latin typeface="Gadugi" panose="020B0502040204020203" pitchFamily="34" charset="0"/>
                <a:ea typeface="Gadugi" panose="020B0502040204020203" pitchFamily="34" charset="0"/>
              </a:rPr>
              <a:t> </a:t>
            </a:r>
          </a:p>
          <a:p>
            <a:endParaRPr lang="en-GB" sz="1600" dirty="0">
              <a:solidFill>
                <a:srgbClr val="0070C0"/>
              </a:solidFill>
              <a:latin typeface="Gadugi" panose="020B0502040204020203" pitchFamily="34" charset="0"/>
              <a:ea typeface="Gadugi" panose="020B0502040204020203" pitchFamily="34" charset="0"/>
            </a:endParaRPr>
          </a:p>
        </p:txBody>
      </p:sp>
      <p:sp>
        <p:nvSpPr>
          <p:cNvPr id="3" name="TextBox 2">
            <a:extLst>
              <a:ext uri="{FF2B5EF4-FFF2-40B4-BE49-F238E27FC236}">
                <a16:creationId xmlns:a16="http://schemas.microsoft.com/office/drawing/2014/main" id="{493AAAEB-961A-9A92-6C33-C358CF68B884}"/>
              </a:ext>
            </a:extLst>
          </p:cNvPr>
          <p:cNvSpPr txBox="1"/>
          <p:nvPr/>
        </p:nvSpPr>
        <p:spPr>
          <a:xfrm>
            <a:off x="7568364" y="457200"/>
            <a:ext cx="4390845" cy="5747727"/>
          </a:xfrm>
          <a:prstGeom prst="rect">
            <a:avLst/>
          </a:prstGeom>
          <a:noFill/>
          <a:ln>
            <a:solidFill>
              <a:schemeClr val="tx1"/>
            </a:solidFill>
          </a:ln>
        </p:spPr>
        <p:txBody>
          <a:bodyPr wrap="square">
            <a:spAutoFit/>
          </a:bodyPr>
          <a:lstStyle/>
          <a:p>
            <a:pPr algn="l"/>
            <a:r>
              <a:rPr lang="en-GB" sz="1750" b="0" i="0" dirty="0">
                <a:solidFill>
                  <a:srgbClr val="0B0C0C"/>
                </a:solidFill>
                <a:effectLst/>
                <a:latin typeface="Gadugi" panose="020B0502040204020203" pitchFamily="34" charset="0"/>
                <a:ea typeface="Gadugi" panose="020B0502040204020203" pitchFamily="34" charset="0"/>
              </a:rPr>
              <a:t>You can get into this job through:</a:t>
            </a:r>
          </a:p>
          <a:p>
            <a:pPr algn="l">
              <a:buFont typeface="Arial" panose="020B0604020202020204" pitchFamily="34" charset="0"/>
              <a:buChar char="•"/>
            </a:pPr>
            <a:r>
              <a:rPr lang="en-GB" sz="1750" b="0" i="0" dirty="0">
                <a:solidFill>
                  <a:srgbClr val="0B0C0C"/>
                </a:solidFill>
                <a:effectLst/>
                <a:latin typeface="Gadugi" panose="020B0502040204020203" pitchFamily="34" charset="0"/>
                <a:ea typeface="Gadugi" panose="020B0502040204020203" pitchFamily="34" charset="0"/>
              </a:rPr>
              <a:t> a university course</a:t>
            </a:r>
          </a:p>
          <a:p>
            <a:pPr algn="l">
              <a:buFont typeface="Arial" panose="020B0604020202020204" pitchFamily="34" charset="0"/>
              <a:buChar char="•"/>
            </a:pPr>
            <a:r>
              <a:rPr lang="en-GB" sz="1750" b="0" i="0" dirty="0">
                <a:solidFill>
                  <a:srgbClr val="0B0C0C"/>
                </a:solidFill>
                <a:effectLst/>
                <a:latin typeface="Gadugi" panose="020B0502040204020203" pitchFamily="34" charset="0"/>
                <a:ea typeface="Gadugi" panose="020B0502040204020203" pitchFamily="34" charset="0"/>
              </a:rPr>
              <a:t> an apprenticeship</a:t>
            </a:r>
          </a:p>
          <a:p>
            <a:r>
              <a:rPr lang="en-GB" sz="1750" b="1" dirty="0">
                <a:solidFill>
                  <a:srgbClr val="0B0C0C"/>
                </a:solidFill>
                <a:effectLst/>
                <a:latin typeface="Gadugi" panose="020B0502040204020203" pitchFamily="34" charset="0"/>
                <a:ea typeface="Gadugi" panose="020B0502040204020203" pitchFamily="34" charset="0"/>
              </a:rPr>
              <a:t>University</a:t>
            </a:r>
          </a:p>
          <a:p>
            <a:r>
              <a:rPr lang="en-GB" sz="1750" b="0" dirty="0">
                <a:solidFill>
                  <a:srgbClr val="0B0C0C"/>
                </a:solidFill>
                <a:effectLst/>
                <a:latin typeface="Gadugi" panose="020B0502040204020203" pitchFamily="34" charset="0"/>
                <a:ea typeface="Gadugi" panose="020B0502040204020203" pitchFamily="34" charset="0"/>
              </a:rPr>
              <a:t>You'll usually need a first class or upper second class degree, relevant to the subject you want to teach.</a:t>
            </a:r>
          </a:p>
          <a:p>
            <a:r>
              <a:rPr lang="en-GB" sz="1750" b="0" dirty="0">
                <a:solidFill>
                  <a:srgbClr val="0B0C0C"/>
                </a:solidFill>
                <a:effectLst/>
                <a:latin typeface="Gadugi" panose="020B0502040204020203" pitchFamily="34" charset="0"/>
                <a:ea typeface="Gadugi" panose="020B0502040204020203" pitchFamily="34" charset="0"/>
              </a:rPr>
              <a:t>You'll also need to have completed a postgraduate master's or PhD qualification, or be working towards one. It's common to have had academic work published.</a:t>
            </a:r>
          </a:p>
          <a:p>
            <a:r>
              <a:rPr lang="en-GB" sz="1750" b="0" dirty="0">
                <a:solidFill>
                  <a:srgbClr val="0B0C0C"/>
                </a:solidFill>
                <a:effectLst/>
                <a:latin typeface="Gadugi" panose="020B0502040204020203" pitchFamily="34" charset="0"/>
                <a:ea typeface="Gadugi" panose="020B0502040204020203" pitchFamily="34" charset="0"/>
              </a:rPr>
              <a:t>You'll be expected to do a teaching qualification soon after you start. This is normally offered by your university and is done while working.</a:t>
            </a:r>
          </a:p>
          <a:p>
            <a:r>
              <a:rPr lang="en-GB" sz="1750" b="1" dirty="0">
                <a:solidFill>
                  <a:srgbClr val="0B0C0C"/>
                </a:solidFill>
                <a:effectLst/>
                <a:latin typeface="Gadugi" panose="020B0502040204020203" pitchFamily="34" charset="0"/>
                <a:ea typeface="Gadugi" panose="020B0502040204020203" pitchFamily="34" charset="0"/>
              </a:rPr>
              <a:t>Entry requirements</a:t>
            </a:r>
          </a:p>
          <a:p>
            <a:r>
              <a:rPr lang="en-GB" sz="1750"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2 to 3 A levels, or equivalent, for a degree</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a degree in a relevant subject for postgraduate study</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F</a:t>
            </a:r>
          </a:p>
        </p:txBody>
      </p:sp>
      <p:pic>
        <p:nvPicPr>
          <p:cNvPr id="8" name="Online Media 7" title="Find Your Space Series 2: Elisa - Professor of Neuroscience">
            <a:hlinkClick r:id="" action="ppaction://media"/>
            <a:extLst>
              <a:ext uri="{FF2B5EF4-FFF2-40B4-BE49-F238E27FC236}">
                <a16:creationId xmlns:a16="http://schemas.microsoft.com/office/drawing/2014/main" id="{2B9399F6-157F-399B-E5AD-3EDE52F40A2C}"/>
              </a:ext>
            </a:extLst>
          </p:cNvPr>
          <p:cNvPicPr>
            <a:picLocks noRot="1" noChangeAspect="1"/>
          </p:cNvPicPr>
          <p:nvPr>
            <a:videoFile r:link="rId1"/>
          </p:nvPr>
        </p:nvPicPr>
        <p:blipFill>
          <a:blip r:embed="rId6"/>
          <a:stretch>
            <a:fillRect/>
          </a:stretch>
        </p:blipFill>
        <p:spPr>
          <a:xfrm>
            <a:off x="905774" y="1962761"/>
            <a:ext cx="5190226" cy="2932478"/>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65313" y="1469047"/>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https://youtu.be/8fEsE83wFis</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4305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356199" y="250929"/>
            <a:ext cx="10058400" cy="1371600"/>
          </a:xfrm>
        </p:spPr>
        <p:txBody>
          <a:bodyPr/>
          <a:lstStyle/>
          <a:p>
            <a:r>
              <a:rPr lang="en-GB" dirty="0">
                <a:latin typeface="Gadugi" panose="020B0502040204020203" pitchFamily="34" charset="0"/>
                <a:ea typeface="Gadugi" panose="020B0502040204020203" pitchFamily="34" charset="0"/>
              </a:rPr>
              <a:t>Flt Lt Greenwood – </a:t>
            </a:r>
            <a:r>
              <a:rPr lang="en-GB" sz="3200" dirty="0">
                <a:latin typeface="Gadugi" panose="020B0502040204020203" pitchFamily="34" charset="0"/>
                <a:ea typeface="Gadugi" panose="020B0502040204020203" pitchFamily="34" charset="0"/>
              </a:rPr>
              <a:t>RAF </a:t>
            </a:r>
            <a:br>
              <a:rPr lang="en-GB" sz="3200" dirty="0">
                <a:latin typeface="Gadugi" panose="020B0502040204020203" pitchFamily="34" charset="0"/>
                <a:ea typeface="Gadugi" panose="020B0502040204020203" pitchFamily="34" charset="0"/>
              </a:rPr>
            </a:br>
            <a:r>
              <a:rPr lang="en-GB" sz="3200" dirty="0">
                <a:latin typeface="Gadugi" panose="020B0502040204020203" pitchFamily="34" charset="0"/>
                <a:ea typeface="Gadugi" panose="020B0502040204020203" pitchFamily="34" charset="0"/>
              </a:rPr>
              <a:t>Lieutenant &amp; Space Command Liaison</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356199" y="5119342"/>
            <a:ext cx="7464723"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RAF officer </a:t>
            </a:r>
            <a:r>
              <a:rPr lang="en-GB" sz="1600" b="0" i="0" dirty="0">
                <a:effectLst/>
                <a:latin typeface="Gadugi" panose="020B0502040204020203" pitchFamily="34" charset="0"/>
                <a:ea typeface="Gadugi" panose="020B0502040204020203" pitchFamily="34" charset="0"/>
              </a:rPr>
              <a:t>in the United Kingdom is </a:t>
            </a:r>
            <a:r>
              <a:rPr lang="en-GB" sz="1600" b="1" i="0" dirty="0">
                <a:effectLst/>
                <a:latin typeface="Gadugi" panose="020B0502040204020203" pitchFamily="34" charset="0"/>
                <a:ea typeface="Gadugi" panose="020B0502040204020203" pitchFamily="34" charset="0"/>
              </a:rPr>
              <a:t>£39,000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https://nationalcareers.service.gov.uk/job-profiles/raf-officer</a:t>
            </a:r>
            <a:r>
              <a:rPr lang="en-GB" sz="1600" b="0" i="0" dirty="0">
                <a:solidFill>
                  <a:srgbClr val="0070C0"/>
                </a:solidFill>
                <a:effectLst/>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https://www.prospects.ac.uk/job-profiles/armed-forces-operational-officer</a:t>
            </a:r>
            <a:r>
              <a:rPr lang="en-GB" sz="1600" dirty="0">
                <a:solidFill>
                  <a:srgbClr val="0070C0"/>
                </a:solidFill>
                <a:latin typeface="Gadugi" panose="020B0502040204020203" pitchFamily="34" charset="0"/>
                <a:ea typeface="Gadugi" panose="020B0502040204020203" pitchFamily="34" charset="0"/>
              </a:rPr>
              <a:t> </a:t>
            </a:r>
          </a:p>
        </p:txBody>
      </p:sp>
      <p:sp>
        <p:nvSpPr>
          <p:cNvPr id="3" name="TextBox 2">
            <a:extLst>
              <a:ext uri="{FF2B5EF4-FFF2-40B4-BE49-F238E27FC236}">
                <a16:creationId xmlns:a16="http://schemas.microsoft.com/office/drawing/2014/main" id="{493AAAEB-961A-9A92-6C33-C358CF68B884}"/>
              </a:ext>
            </a:extLst>
          </p:cNvPr>
          <p:cNvSpPr txBox="1"/>
          <p:nvPr/>
        </p:nvSpPr>
        <p:spPr>
          <a:xfrm>
            <a:off x="7378281" y="197346"/>
            <a:ext cx="4390845" cy="6463308"/>
          </a:xfrm>
          <a:prstGeom prst="rect">
            <a:avLst/>
          </a:prstGeom>
          <a:noFill/>
          <a:ln>
            <a:solidFill>
              <a:schemeClr val="tx1"/>
            </a:solidFill>
          </a:ln>
        </p:spPr>
        <p:txBody>
          <a:bodyPr wrap="square">
            <a:spAutoFit/>
          </a:bodyPr>
          <a:lstStyle/>
          <a:p>
            <a:r>
              <a:rPr lang="en-GB" b="0" dirty="0">
                <a:solidFill>
                  <a:srgbClr val="0B0C0C"/>
                </a:solidFill>
                <a:effectLst/>
                <a:latin typeface="Gadugi" panose="020B0502040204020203" pitchFamily="34" charset="0"/>
                <a:ea typeface="Gadugi" panose="020B0502040204020203" pitchFamily="34" charset="0"/>
              </a:rPr>
              <a:t>You can </a:t>
            </a:r>
            <a:r>
              <a:rPr lang="en-GB" b="0" dirty="0">
                <a:solidFill>
                  <a:srgbClr val="0070C0"/>
                </a:solidFill>
                <a:effectLst/>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apply directly for roles as an RAF officer</a:t>
            </a:r>
            <a:r>
              <a:rPr lang="en-GB" b="0" dirty="0">
                <a:solidFill>
                  <a:srgbClr val="0B0C0C"/>
                </a:solidFill>
                <a:effectLst/>
                <a:latin typeface="Gadugi" panose="020B0502040204020203" pitchFamily="34" charset="0"/>
                <a:ea typeface="Gadugi" panose="020B0502040204020203" pitchFamily="34" charset="0"/>
              </a:rPr>
              <a:t>. You'll need a minimum of:</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5 GCSEs at grades 9 to 4 (A* to C), including English and maths, and a science for some roles</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A levels or </a:t>
            </a:r>
            <a:r>
              <a:rPr lang="en-GB" b="0" dirty="0">
                <a:solidFill>
                  <a:srgbClr val="0070C0"/>
                </a:solidFill>
                <a:effectLst/>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equivalent qualifications</a:t>
            </a:r>
            <a:endParaRPr lang="en-GB" b="0" dirty="0">
              <a:solidFill>
                <a:srgbClr val="0070C0"/>
              </a:solidFill>
              <a:effectLst/>
              <a:latin typeface="Gadugi" panose="020B0502040204020203" pitchFamily="34" charset="0"/>
              <a:ea typeface="Gadugi" panose="020B0502040204020203" pitchFamily="34" charset="0"/>
            </a:endParaRPr>
          </a:p>
          <a:p>
            <a:r>
              <a:rPr lang="en-GB" b="0" dirty="0">
                <a:solidFill>
                  <a:srgbClr val="0B0C0C"/>
                </a:solidFill>
                <a:effectLst/>
                <a:latin typeface="Gadugi" panose="020B0502040204020203" pitchFamily="34" charset="0"/>
                <a:ea typeface="Gadugi" panose="020B0502040204020203" pitchFamily="34" charset="0"/>
              </a:rPr>
              <a:t>If you're successful, you'll be invited to attend the Officers and Aircrew Selection Centre at RAF College, Cranwell in Lincolnshire. You'll take part in a one-day selection process which includes tests for aptitude, initiative and fitness. You'll then have an interview and a medical examination.</a:t>
            </a:r>
          </a:p>
          <a:p>
            <a:r>
              <a:rPr lang="en-GB" b="1" dirty="0">
                <a:solidFill>
                  <a:srgbClr val="0B0C0C"/>
                </a:solidFill>
                <a:effectLst/>
                <a:latin typeface="Gadugi" panose="020B0502040204020203" pitchFamily="34" charset="0"/>
                <a:ea typeface="Gadugi" panose="020B0502040204020203" pitchFamily="34" charset="0"/>
              </a:rPr>
              <a:t>Air Cadets</a:t>
            </a:r>
          </a:p>
          <a:p>
            <a:r>
              <a:rPr lang="en-GB" b="0" dirty="0">
                <a:solidFill>
                  <a:srgbClr val="0B0C0C"/>
                </a:solidFill>
                <a:effectLst/>
                <a:latin typeface="Gadugi" panose="020B0502040204020203" pitchFamily="34" charset="0"/>
                <a:ea typeface="Gadugi" panose="020B0502040204020203" pitchFamily="34" charset="0"/>
              </a:rPr>
              <a:t>If you're between 13 and 17 years old, you can</a:t>
            </a:r>
            <a:r>
              <a:rPr lang="en-GB" b="0" dirty="0">
                <a:solidFill>
                  <a:srgbClr val="0070C0"/>
                </a:solidFill>
                <a:effectLst/>
                <a:latin typeface="Gadugi" panose="020B0502040204020203" pitchFamily="34" charset="0"/>
                <a:ea typeface="Gadugi" panose="020B0502040204020203" pitchFamily="34" charset="0"/>
              </a:rPr>
              <a:t> </a:t>
            </a:r>
            <a:r>
              <a:rPr lang="en-GB" b="0" dirty="0">
                <a:solidFill>
                  <a:srgbClr val="0070C0"/>
                </a:solidFill>
                <a:effectLst/>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join the Air Cadets</a:t>
            </a:r>
            <a:r>
              <a:rPr lang="en-GB" b="0" dirty="0">
                <a:solidFill>
                  <a:srgbClr val="0B0C0C"/>
                </a:solidFill>
                <a:effectLst/>
                <a:latin typeface="Gadugi" panose="020B0502040204020203" pitchFamily="34" charset="0"/>
                <a:ea typeface="Gadugi" panose="020B0502040204020203" pitchFamily="34" charset="0"/>
              </a:rPr>
              <a:t>.</a:t>
            </a:r>
          </a:p>
          <a:p>
            <a:r>
              <a:rPr lang="en-GB" b="0" dirty="0">
                <a:solidFill>
                  <a:srgbClr val="0B0C0C"/>
                </a:solidFill>
                <a:effectLst/>
                <a:latin typeface="Gadugi" panose="020B0502040204020203" pitchFamily="34" charset="0"/>
                <a:ea typeface="Gadugi" panose="020B0502040204020203" pitchFamily="34" charset="0"/>
              </a:rPr>
              <a:t>The skills you learn and experiences you gain will benefit you whatever career path you choose. Cadets have many opportunities, including UK and overseas camps, leadership courses and air experience flights.</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P</a:t>
            </a:r>
          </a:p>
        </p:txBody>
      </p:sp>
      <p:pic>
        <p:nvPicPr>
          <p:cNvPr id="8" name="Online Media 7" title="Find Your Space Series 2: Flt Lt Greenwood - RAF Lieutenant &amp; Space Command Liaison">
            <a:hlinkClick r:id="" action="ppaction://media"/>
            <a:extLst>
              <a:ext uri="{FF2B5EF4-FFF2-40B4-BE49-F238E27FC236}">
                <a16:creationId xmlns:a16="http://schemas.microsoft.com/office/drawing/2014/main" id="{5CB06085-6BDA-6517-D1A4-E544B0C55A14}"/>
              </a:ext>
            </a:extLst>
          </p:cNvPr>
          <p:cNvPicPr>
            <a:picLocks noRot="1" noChangeAspect="1"/>
          </p:cNvPicPr>
          <p:nvPr>
            <a:videoFile r:link="rId1"/>
          </p:nvPr>
        </p:nvPicPr>
        <p:blipFill>
          <a:blip r:embed="rId8"/>
          <a:stretch>
            <a:fillRect/>
          </a:stretch>
        </p:blipFill>
        <p:spPr>
          <a:xfrm>
            <a:off x="905774" y="1962761"/>
            <a:ext cx="5190226" cy="2932478"/>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65313" y="1500813"/>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9">
                  <a:extLst>
                    <a:ext uri="{A12FA001-AC4F-418D-AE19-62706E023703}">
                      <ahyp:hlinkClr xmlns:ahyp="http://schemas.microsoft.com/office/drawing/2018/hyperlinkcolor" val="tx"/>
                    </a:ext>
                  </a:extLst>
                </a:hlinkClick>
              </a:rPr>
              <a:t>https://youtu.be/qZVjYvhcORM</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8456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33097"/>
            <a:ext cx="10058400" cy="1371600"/>
          </a:xfrm>
        </p:spPr>
        <p:txBody>
          <a:bodyPr/>
          <a:lstStyle/>
          <a:p>
            <a:r>
              <a:rPr lang="en-GB" dirty="0">
                <a:latin typeface="Gadugi" panose="020B0502040204020203" pitchFamily="34" charset="0"/>
                <a:ea typeface="Gadugi" panose="020B0502040204020203" pitchFamily="34" charset="0"/>
              </a:rPr>
              <a:t>Melissa – </a:t>
            </a:r>
            <a:r>
              <a:rPr lang="en-GB" sz="3200" dirty="0">
                <a:latin typeface="Gadugi" panose="020B0502040204020203" pitchFamily="34" charset="0"/>
                <a:ea typeface="Gadugi" panose="020B0502040204020203" pitchFamily="34" charset="0"/>
              </a:rPr>
              <a:t>Space Journalist</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368061" y="5002291"/>
            <a:ext cx="7464723"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Journalist </a:t>
            </a:r>
            <a:r>
              <a:rPr lang="en-GB" sz="1600" b="0" i="0" dirty="0">
                <a:effectLst/>
                <a:latin typeface="Gadugi" panose="020B0502040204020203" pitchFamily="34" charset="0"/>
                <a:ea typeface="Gadugi" panose="020B0502040204020203" pitchFamily="34" charset="0"/>
              </a:rPr>
              <a:t>in the United Kingdom is </a:t>
            </a:r>
            <a:r>
              <a:rPr lang="en-GB" sz="1600" b="1" i="0" dirty="0">
                <a:effectLst/>
                <a:latin typeface="Gadugi" panose="020B0502040204020203" pitchFamily="34" charset="0"/>
                <a:ea typeface="Gadugi" panose="020B0502040204020203" pitchFamily="34" charset="0"/>
              </a:rPr>
              <a:t>£26,000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https://www.payscale.com/research/UK/Job=Journalist/Salary</a:t>
            </a:r>
            <a:r>
              <a:rPr lang="en-GB" sz="1600" b="0" i="0" dirty="0">
                <a:solidFill>
                  <a:srgbClr val="0070C0"/>
                </a:solidFill>
                <a:effectLst/>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https://www.prospects.ac.uk/job-profiles/science-writer</a:t>
            </a:r>
            <a:r>
              <a:rPr lang="en-GB" sz="1600" dirty="0">
                <a:solidFill>
                  <a:srgbClr val="0070C0"/>
                </a:solidFill>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https://nationalcareers.service.gov.uk/job-profiles/newspaper-journalist</a:t>
            </a:r>
            <a:r>
              <a:rPr lang="en-GB" sz="1600" dirty="0">
                <a:solidFill>
                  <a:srgbClr val="0070C0"/>
                </a:solidFill>
                <a:latin typeface="Gadugi" panose="020B0502040204020203" pitchFamily="34" charset="0"/>
                <a:ea typeface="Gadugi" panose="020B0502040204020203" pitchFamily="34" charset="0"/>
              </a:rPr>
              <a:t> </a:t>
            </a: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457200"/>
            <a:ext cx="4390845" cy="6286336"/>
          </a:xfrm>
          <a:prstGeom prst="rect">
            <a:avLst/>
          </a:prstGeom>
          <a:noFill/>
          <a:ln>
            <a:solidFill>
              <a:schemeClr val="tx1"/>
            </a:solidFill>
          </a:ln>
        </p:spPr>
        <p:txBody>
          <a:bodyPr wrap="square">
            <a:spAutoFit/>
          </a:bodyPr>
          <a:lstStyle/>
          <a:p>
            <a:pPr algn="l"/>
            <a:r>
              <a:rPr lang="en-GB" sz="1750"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sz="1750" dirty="0">
                <a:solidFill>
                  <a:srgbClr val="0B0C0C"/>
                </a:solidFill>
                <a:latin typeface="Gadugi" panose="020B0502040204020203" pitchFamily="34" charset="0"/>
                <a:ea typeface="Gadugi" panose="020B0502040204020203" pitchFamily="34" charset="0"/>
              </a:rPr>
              <a:t>A</a:t>
            </a:r>
            <a:r>
              <a:rPr lang="en-GB" sz="1750" b="0" i="0" dirty="0">
                <a:solidFill>
                  <a:srgbClr val="0B0C0C"/>
                </a:solidFill>
                <a:effectLst/>
                <a:latin typeface="Gadugi" panose="020B0502040204020203" pitchFamily="34" charset="0"/>
                <a:ea typeface="Gadugi" panose="020B0502040204020203" pitchFamily="34" charset="0"/>
              </a:rPr>
              <a:t> university course, a college course, an apprenticeship, working towards this role</a:t>
            </a:r>
          </a:p>
          <a:p>
            <a:pPr algn="l"/>
            <a:r>
              <a:rPr lang="en-GB" sz="1750" b="0" i="0" dirty="0">
                <a:solidFill>
                  <a:srgbClr val="0B0C0C"/>
                </a:solidFill>
                <a:effectLst/>
                <a:latin typeface="Gadugi" panose="020B0502040204020203" pitchFamily="34" charset="0"/>
                <a:ea typeface="Gadugi" panose="020B0502040204020203" pitchFamily="34" charset="0"/>
              </a:rPr>
              <a:t> or specialist courses run by professional bodies</a:t>
            </a:r>
          </a:p>
          <a:p>
            <a:r>
              <a:rPr lang="en-GB" sz="1750" b="1" dirty="0">
                <a:solidFill>
                  <a:srgbClr val="0B0C0C"/>
                </a:solidFill>
                <a:effectLst/>
                <a:latin typeface="Gadugi" panose="020B0502040204020203" pitchFamily="34" charset="0"/>
                <a:ea typeface="Gadugi" panose="020B0502040204020203" pitchFamily="34" charset="0"/>
              </a:rPr>
              <a:t>University</a:t>
            </a:r>
          </a:p>
          <a:p>
            <a:r>
              <a:rPr lang="en-GB" sz="1750" b="0" dirty="0">
                <a:solidFill>
                  <a:srgbClr val="0B0C0C"/>
                </a:solidFill>
                <a:effectLst/>
                <a:latin typeface="Gadugi" panose="020B0502040204020203" pitchFamily="34" charset="0"/>
                <a:ea typeface="Gadugi" panose="020B0502040204020203" pitchFamily="34" charset="0"/>
              </a:rPr>
              <a:t>You can take a degree course as a first step towards this career. Relevant subjects include:</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English</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journalism</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media and communications</a:t>
            </a:r>
          </a:p>
          <a:p>
            <a:r>
              <a:rPr lang="en-GB" sz="1750" b="0" dirty="0">
                <a:solidFill>
                  <a:srgbClr val="0B0C0C"/>
                </a:solidFill>
                <a:effectLst/>
                <a:latin typeface="Gadugi" panose="020B0502040204020203" pitchFamily="34" charset="0"/>
                <a:ea typeface="Gadugi" panose="020B0502040204020203" pitchFamily="34" charset="0"/>
              </a:rPr>
              <a:t>Some courses are accredited by the </a:t>
            </a:r>
            <a:r>
              <a:rPr lang="en-GB" sz="1750" b="0" dirty="0">
                <a:solidFill>
                  <a:srgbClr val="0070C0"/>
                </a:solidFill>
                <a:effectLst/>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National Council for the Training of Journalists</a:t>
            </a:r>
            <a:r>
              <a:rPr lang="en-GB" sz="1750" b="0" dirty="0">
                <a:solidFill>
                  <a:srgbClr val="0B0C0C"/>
                </a:solidFill>
                <a:effectLst/>
                <a:latin typeface="Gadugi" panose="020B0502040204020203" pitchFamily="34" charset="0"/>
                <a:ea typeface="Gadugi" panose="020B0502040204020203" pitchFamily="34" charset="0"/>
              </a:rPr>
              <a:t>.</a:t>
            </a:r>
          </a:p>
          <a:p>
            <a:r>
              <a:rPr lang="en-GB" sz="1750" b="0" dirty="0">
                <a:solidFill>
                  <a:srgbClr val="0B0C0C"/>
                </a:solidFill>
                <a:effectLst/>
                <a:latin typeface="Gadugi" panose="020B0502040204020203" pitchFamily="34" charset="0"/>
                <a:ea typeface="Gadugi" panose="020B0502040204020203" pitchFamily="34" charset="0"/>
              </a:rPr>
              <a:t>Graduates of other subjects can do a postgraduate course in journalism, lasting 1 to 2 years.</a:t>
            </a:r>
          </a:p>
          <a:p>
            <a:r>
              <a:rPr lang="en-GB" sz="1750" b="1" dirty="0">
                <a:solidFill>
                  <a:srgbClr val="0B0C0C"/>
                </a:solidFill>
                <a:effectLst/>
                <a:latin typeface="Gadugi" panose="020B0502040204020203" pitchFamily="34" charset="0"/>
                <a:ea typeface="Gadugi" panose="020B0502040204020203" pitchFamily="34" charset="0"/>
              </a:rPr>
              <a:t>Entry requirements</a:t>
            </a:r>
          </a:p>
          <a:p>
            <a:r>
              <a:rPr lang="en-GB" sz="1750"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2 to 3 A levels, or equivalent, for a degree</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a degree in any subject for a postgraduate course</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C</a:t>
            </a:r>
          </a:p>
        </p:txBody>
      </p:sp>
      <p:pic>
        <p:nvPicPr>
          <p:cNvPr id="8" name="Online Media 7" title="Find Your Space Series 2: Melissa - Space Journalist">
            <a:hlinkClick r:id="" action="ppaction://media"/>
            <a:extLst>
              <a:ext uri="{FF2B5EF4-FFF2-40B4-BE49-F238E27FC236}">
                <a16:creationId xmlns:a16="http://schemas.microsoft.com/office/drawing/2014/main" id="{BF8897FD-FAAF-16DB-A313-288204EF889A}"/>
              </a:ext>
            </a:extLst>
          </p:cNvPr>
          <p:cNvPicPr>
            <a:picLocks noRot="1" noChangeAspect="1"/>
          </p:cNvPicPr>
          <p:nvPr>
            <a:videoFile r:link="rId1"/>
          </p:nvPr>
        </p:nvPicPr>
        <p:blipFill>
          <a:blip r:embed="rId7"/>
          <a:stretch>
            <a:fillRect/>
          </a:stretch>
        </p:blipFill>
        <p:spPr>
          <a:xfrm>
            <a:off x="905774" y="1962761"/>
            <a:ext cx="5190226" cy="2932477"/>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65313" y="1469047"/>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8">
                  <a:extLst>
                    <a:ext uri="{A12FA001-AC4F-418D-AE19-62706E023703}">
                      <ahyp:hlinkClr xmlns:ahyp="http://schemas.microsoft.com/office/drawing/2018/hyperlinkcolor" val="tx"/>
                    </a:ext>
                  </a:extLst>
                </a:hlinkClick>
              </a:rPr>
              <a:t>https://youtu.be/tDMyvHEQyAs</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6288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209F3-0202-AEB8-1E63-DB4CD0D6B6C2}"/>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Lesson guide</a:t>
            </a:r>
          </a:p>
        </p:txBody>
      </p:sp>
      <p:sp>
        <p:nvSpPr>
          <p:cNvPr id="3" name="Content Placeholder 2">
            <a:extLst>
              <a:ext uri="{FF2B5EF4-FFF2-40B4-BE49-F238E27FC236}">
                <a16:creationId xmlns:a16="http://schemas.microsoft.com/office/drawing/2014/main" id="{62C1F6BD-7209-F3BA-F4E2-296984729E35}"/>
              </a:ext>
            </a:extLst>
          </p:cNvPr>
          <p:cNvSpPr>
            <a:spLocks noGrp="1"/>
          </p:cNvSpPr>
          <p:nvPr>
            <p:ph idx="1"/>
          </p:nvPr>
        </p:nvSpPr>
        <p:spPr>
          <a:xfrm>
            <a:off x="1066800" y="1758063"/>
            <a:ext cx="10058400" cy="4711747"/>
          </a:xfrm>
        </p:spPr>
        <p:txBody>
          <a:bodyPr>
            <a:normAutofit/>
          </a:bodyPr>
          <a:lstStyle/>
          <a:p>
            <a:r>
              <a:rPr lang="en-GB" dirty="0">
                <a:latin typeface="Gadugi" panose="020B0502040204020203" pitchFamily="34" charset="0"/>
                <a:ea typeface="Gadugi" panose="020B0502040204020203" pitchFamily="34" charset="0"/>
              </a:rPr>
              <a:t>The presentation gives some brief facts about the UK space industry.</a:t>
            </a:r>
          </a:p>
          <a:p>
            <a:r>
              <a:rPr lang="en-GB" dirty="0">
                <a:latin typeface="Gadugi" panose="020B0502040204020203" pitchFamily="34" charset="0"/>
                <a:ea typeface="Gadugi" panose="020B0502040204020203" pitchFamily="34" charset="0"/>
              </a:rPr>
              <a:t>You could take the opportunity to ask the students some questions. Such as:</a:t>
            </a:r>
          </a:p>
          <a:p>
            <a:pPr lvl="1"/>
            <a:r>
              <a:rPr lang="en-GB" dirty="0">
                <a:latin typeface="Gadugi" panose="020B0502040204020203" pitchFamily="34" charset="0"/>
                <a:ea typeface="Gadugi" panose="020B0502040204020203" pitchFamily="34" charset="0"/>
              </a:rPr>
              <a:t>If they know anyone who works in the space sector.</a:t>
            </a:r>
          </a:p>
          <a:p>
            <a:pPr lvl="1"/>
            <a:r>
              <a:rPr lang="en-GB" dirty="0">
                <a:latin typeface="Gadugi" panose="020B0502040204020203" pitchFamily="34" charset="0"/>
                <a:ea typeface="Gadugi" panose="020B0502040204020203" pitchFamily="34" charset="0"/>
              </a:rPr>
              <a:t>What jobs they think there are?</a:t>
            </a:r>
          </a:p>
          <a:p>
            <a:pPr lvl="1"/>
            <a:r>
              <a:rPr lang="en-GB" dirty="0">
                <a:latin typeface="Gadugi" panose="020B0502040204020203" pitchFamily="34" charset="0"/>
                <a:ea typeface="Gadugi" panose="020B0502040204020203" pitchFamily="34" charset="0"/>
              </a:rPr>
              <a:t>If they would like to work in the space sector?</a:t>
            </a:r>
          </a:p>
          <a:p>
            <a:pPr lvl="1"/>
            <a:r>
              <a:rPr lang="en-GB" dirty="0">
                <a:latin typeface="Gadugi" panose="020B0502040204020203" pitchFamily="34" charset="0"/>
                <a:ea typeface="Gadugi" panose="020B0502040204020203" pitchFamily="34" charset="0"/>
              </a:rPr>
              <a:t>What jobs might they want to do?</a:t>
            </a:r>
          </a:p>
          <a:p>
            <a:r>
              <a:rPr lang="en-GB" dirty="0">
                <a:latin typeface="Gadugi" panose="020B0502040204020203" pitchFamily="34" charset="0"/>
                <a:ea typeface="Gadugi" panose="020B0502040204020203" pitchFamily="34" charset="0"/>
              </a:rPr>
              <a:t>Which subjects do you enjoy most gives an opportunity to link school subjects to a career in the space sector, ask students if they can think of links. This can be done before and after the videos to highlight the diversity in job skills shown.</a:t>
            </a:r>
          </a:p>
          <a:p>
            <a:r>
              <a:rPr lang="en-GB" dirty="0">
                <a:latin typeface="Gadugi" panose="020B0502040204020203" pitchFamily="34" charset="0"/>
                <a:ea typeface="Gadugi" panose="020B0502040204020203" pitchFamily="34" charset="0"/>
              </a:rPr>
              <a:t>Science disciplines activity.</a:t>
            </a:r>
          </a:p>
          <a:p>
            <a:r>
              <a:rPr lang="en-GB" dirty="0">
                <a:latin typeface="Gadugi" panose="020B0502040204020203" pitchFamily="34" charset="0"/>
                <a:ea typeface="Gadugi" panose="020B0502040204020203" pitchFamily="34" charset="0"/>
              </a:rPr>
              <a:t>Multiple choice questions give the students an opportunity to select the most appealing career videos to watch. Including links to online information about university, gap years and apprenticeships.</a:t>
            </a:r>
          </a:p>
          <a:p>
            <a:r>
              <a:rPr lang="en-GB" dirty="0">
                <a:latin typeface="Gadugi" panose="020B0502040204020203" pitchFamily="34" charset="0"/>
                <a:ea typeface="Gadugi" panose="020B0502040204020203" pitchFamily="34" charset="0"/>
              </a:rPr>
              <a:t>The videos slides contain additional information about the routes to the jobs and links to online information.</a:t>
            </a:r>
          </a:p>
          <a:p>
            <a:r>
              <a:rPr lang="en-GB" dirty="0">
                <a:latin typeface="Gadugi" panose="020B0502040204020203" pitchFamily="34" charset="0"/>
                <a:ea typeface="Gadugi" panose="020B0502040204020203" pitchFamily="34" charset="0"/>
              </a:rPr>
              <a:t>Frequently asked questions section gives some quotes from the videos which may help provide answers.</a:t>
            </a:r>
          </a:p>
        </p:txBody>
      </p:sp>
    </p:spTree>
    <p:extLst>
      <p:ext uri="{BB962C8B-B14F-4D97-AF65-F5344CB8AC3E}">
        <p14:creationId xmlns:p14="http://schemas.microsoft.com/office/powerpoint/2010/main" val="146983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33097"/>
            <a:ext cx="10058400" cy="1371600"/>
          </a:xfrm>
        </p:spPr>
        <p:txBody>
          <a:bodyPr/>
          <a:lstStyle/>
          <a:p>
            <a:r>
              <a:rPr lang="en-GB" dirty="0" err="1">
                <a:latin typeface="Gadugi" panose="020B0502040204020203" pitchFamily="34" charset="0"/>
                <a:ea typeface="Gadugi" panose="020B0502040204020203" pitchFamily="34" charset="0"/>
              </a:rPr>
              <a:t>Parthil</a:t>
            </a:r>
            <a:r>
              <a:rPr lang="en-GB" dirty="0">
                <a:latin typeface="Gadugi" panose="020B0502040204020203" pitchFamily="34" charset="0"/>
                <a:ea typeface="Gadugi" panose="020B0502040204020203" pitchFamily="34" charset="0"/>
              </a:rPr>
              <a:t> – </a:t>
            </a:r>
            <a:r>
              <a:rPr lang="en-GB" sz="3200" dirty="0">
                <a:latin typeface="Gadugi" panose="020B0502040204020203" pitchFamily="34" charset="0"/>
                <a:ea typeface="Gadugi" panose="020B0502040204020203" pitchFamily="34" charset="0"/>
              </a:rPr>
              <a:t>Mechanical Engineer</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451449" y="5002291"/>
            <a:ext cx="7464723"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Mechanical Engineer </a:t>
            </a:r>
            <a:r>
              <a:rPr lang="en-GB" sz="1600" b="0" i="0" dirty="0">
                <a:effectLst/>
                <a:latin typeface="Gadugi" panose="020B0502040204020203" pitchFamily="34" charset="0"/>
                <a:ea typeface="Gadugi" panose="020B0502040204020203" pitchFamily="34" charset="0"/>
              </a:rPr>
              <a:t>in the UK is </a:t>
            </a:r>
            <a:r>
              <a:rPr lang="en-GB" sz="1600" b="1" i="0" dirty="0">
                <a:effectLst/>
                <a:latin typeface="Gadugi" panose="020B0502040204020203" pitchFamily="34" charset="0"/>
                <a:ea typeface="Gadugi" panose="020B0502040204020203" pitchFamily="34" charset="0"/>
              </a:rPr>
              <a:t>£34,000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https://nationalcareers.service.gov.uk/job-profiles/mechanical-engineer</a:t>
            </a:r>
            <a:endParaRPr lang="en-GB" sz="1600" dirty="0">
              <a:solidFill>
                <a:srgbClr val="0070C0"/>
              </a:solidFill>
              <a:latin typeface="Gadugi" panose="020B0502040204020203" pitchFamily="34" charset="0"/>
              <a:ea typeface="Gadugi" panose="020B0502040204020203" pitchFamily="34" charset="0"/>
            </a:endParaRPr>
          </a:p>
          <a:p>
            <a:r>
              <a:rPr lang="en-GB" sz="1600"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https://www.payscale.com/research/UK/Job=Mechanical_Engineer/Salary</a:t>
            </a:r>
            <a:endParaRPr lang="en-GB" sz="1600" b="0" i="0" dirty="0">
              <a:solidFill>
                <a:srgbClr val="0070C0"/>
              </a:solidFill>
              <a:effectLst/>
              <a:latin typeface="Gadugi" panose="020B0502040204020203" pitchFamily="34" charset="0"/>
              <a:ea typeface="Gadugi" panose="020B0502040204020203" pitchFamily="34" charset="0"/>
            </a:endParaRPr>
          </a:p>
          <a:p>
            <a:r>
              <a:rPr lang="en-GB" sz="1600" b="0" i="0" dirty="0">
                <a:solidFill>
                  <a:srgbClr val="0070C0"/>
                </a:solidFill>
                <a:effectLst/>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https://www.prospects.ac.uk/job-profiles/mechanical-engineer</a:t>
            </a:r>
            <a:endParaRPr lang="en-GB" sz="1600" dirty="0">
              <a:solidFill>
                <a:srgbClr val="0070C0"/>
              </a:solidFill>
              <a:latin typeface="Gadugi" panose="020B0502040204020203" pitchFamily="34" charset="0"/>
              <a:ea typeface="Gadugi" panose="020B0502040204020203" pitchFamily="34" charset="0"/>
            </a:endParaRP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457200"/>
            <a:ext cx="4390845" cy="4801314"/>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 a college course, an apprenticeship or working towards this role</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You could do a higher national diploma or degree in:</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mechanical engineering</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electromechanical engineering</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mechatronics</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engineering manufacturing</a:t>
            </a:r>
          </a:p>
          <a:p>
            <a:r>
              <a:rPr lang="en-GB" b="0" dirty="0">
                <a:solidFill>
                  <a:srgbClr val="0B0C0C"/>
                </a:solidFill>
                <a:effectLst/>
                <a:latin typeface="Gadugi" panose="020B0502040204020203" pitchFamily="34" charset="0"/>
                <a:ea typeface="Gadugi" panose="020B0502040204020203" pitchFamily="34" charset="0"/>
              </a:rPr>
              <a:t>The Engineering Council has </a:t>
            </a:r>
            <a:r>
              <a:rPr lang="en-GB" b="0" dirty="0">
                <a:solidFill>
                  <a:srgbClr val="0070C0"/>
                </a:solidFill>
                <a:effectLst/>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information on accredited courses</a:t>
            </a:r>
            <a:r>
              <a:rPr lang="en-GB" b="0" dirty="0">
                <a:solidFill>
                  <a:srgbClr val="0B0C0C"/>
                </a:solidFill>
                <a:effectLst/>
                <a:latin typeface="Gadugi" panose="020B0502040204020203" pitchFamily="34" charset="0"/>
                <a:ea typeface="Gadugi" panose="020B0502040204020203" pitchFamily="34" charset="0"/>
              </a:rPr>
              <a:t>.</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or 3 A levels, or equivalent, including maths and physics</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E</a:t>
            </a:r>
          </a:p>
        </p:txBody>
      </p:sp>
      <p:pic>
        <p:nvPicPr>
          <p:cNvPr id="8" name="Online Media 7" title="Find Your Space Series 2: Parthil - Mechanical Engineer">
            <a:hlinkClick r:id="" action="ppaction://media"/>
            <a:extLst>
              <a:ext uri="{FF2B5EF4-FFF2-40B4-BE49-F238E27FC236}">
                <a16:creationId xmlns:a16="http://schemas.microsoft.com/office/drawing/2014/main" id="{B20E517E-34CA-CC30-71C6-27843159C679}"/>
              </a:ext>
            </a:extLst>
          </p:cNvPr>
          <p:cNvPicPr>
            <a:picLocks noRot="1" noChangeAspect="1"/>
          </p:cNvPicPr>
          <p:nvPr>
            <a:videoFile r:link="rId1"/>
          </p:nvPr>
        </p:nvPicPr>
        <p:blipFill>
          <a:blip r:embed="rId7"/>
          <a:stretch>
            <a:fillRect/>
          </a:stretch>
        </p:blipFill>
        <p:spPr>
          <a:xfrm>
            <a:off x="905774" y="1958848"/>
            <a:ext cx="5190225" cy="2932477"/>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65312" y="1361661"/>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8">
                  <a:extLst>
                    <a:ext uri="{A12FA001-AC4F-418D-AE19-62706E023703}">
                      <ahyp:hlinkClr xmlns:ahyp="http://schemas.microsoft.com/office/drawing/2018/hyperlinkcolor" val="tx"/>
                    </a:ext>
                  </a:extLst>
                </a:hlinkClick>
              </a:rPr>
              <a:t>https://youtu.be/CaO-R3Om9zc</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0250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33097"/>
            <a:ext cx="10058400" cy="1371600"/>
          </a:xfrm>
        </p:spPr>
        <p:txBody>
          <a:bodyPr/>
          <a:lstStyle/>
          <a:p>
            <a:r>
              <a:rPr lang="en-GB" dirty="0">
                <a:solidFill>
                  <a:schemeClr val="tx1"/>
                </a:solidFill>
                <a:latin typeface="Gadugi" panose="020B0502040204020203" pitchFamily="34" charset="0"/>
                <a:ea typeface="Gadugi" panose="020B0502040204020203" pitchFamily="34" charset="0"/>
              </a:rPr>
              <a:t>Craig – </a:t>
            </a:r>
            <a:r>
              <a:rPr lang="en-GB" sz="3200" dirty="0">
                <a:solidFill>
                  <a:schemeClr val="tx1"/>
                </a:solidFill>
                <a:latin typeface="Gadugi" panose="020B0502040204020203" pitchFamily="34" charset="0"/>
                <a:ea typeface="Gadugi" panose="020B0502040204020203" pitchFamily="34" charset="0"/>
              </a:rPr>
              <a:t>Director of Investment</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279999" y="5216630"/>
            <a:ext cx="7730526" cy="1104181"/>
          </a:xfrm>
        </p:spPr>
        <p:txBody>
          <a:bodyPr>
            <a:noAutofit/>
          </a:bodyPr>
          <a:lstStyle/>
          <a:p>
            <a:r>
              <a:rPr lang="en-GB" b="0" i="0" dirty="0">
                <a:effectLst/>
                <a:latin typeface="Gadugi" panose="020B0502040204020203" pitchFamily="34" charset="0"/>
                <a:ea typeface="Gadugi" panose="020B0502040204020203" pitchFamily="34" charset="0"/>
              </a:rPr>
              <a:t>The average salary for an </a:t>
            </a:r>
            <a:r>
              <a:rPr lang="en-GB" b="1" i="0" dirty="0">
                <a:effectLst/>
                <a:latin typeface="Gadugi" panose="020B0502040204020203" pitchFamily="34" charset="0"/>
                <a:ea typeface="Gadugi" panose="020B0502040204020203" pitchFamily="34" charset="0"/>
              </a:rPr>
              <a:t>Investment manager </a:t>
            </a:r>
            <a:r>
              <a:rPr lang="en-GB" b="0" i="0" dirty="0">
                <a:effectLst/>
                <a:latin typeface="Gadugi" panose="020B0502040204020203" pitchFamily="34" charset="0"/>
                <a:ea typeface="Gadugi" panose="020B0502040204020203" pitchFamily="34" charset="0"/>
              </a:rPr>
              <a:t>in the UK is </a:t>
            </a:r>
            <a:r>
              <a:rPr lang="en-GB" b="1" i="0" dirty="0">
                <a:effectLst/>
                <a:latin typeface="Gadugi" panose="020B0502040204020203" pitchFamily="34" charset="0"/>
                <a:ea typeface="Gadugi" panose="020B0502040204020203" pitchFamily="34" charset="0"/>
              </a:rPr>
              <a:t>£59,000</a:t>
            </a:r>
          </a:p>
          <a:p>
            <a:r>
              <a:rPr lang="en-GB"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https://www.payscale.com/research/UK/Skill=Investment_Management/Salary</a:t>
            </a:r>
            <a:r>
              <a:rPr lang="en-GB" b="0" i="0" dirty="0">
                <a:solidFill>
                  <a:srgbClr val="0070C0"/>
                </a:solidFill>
                <a:effectLst/>
                <a:latin typeface="Gadugi" panose="020B0502040204020203" pitchFamily="34" charset="0"/>
                <a:ea typeface="Gadugi" panose="020B0502040204020203" pitchFamily="34" charset="0"/>
              </a:rPr>
              <a:t> </a:t>
            </a:r>
          </a:p>
          <a:p>
            <a:r>
              <a:rPr lang="en-GB"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https://nationalcareers.service.gov.uk/job-profiles/management-accountant</a:t>
            </a:r>
            <a:endParaRPr lang="en-GB" dirty="0">
              <a:solidFill>
                <a:srgbClr val="0070C0"/>
              </a:solidFill>
              <a:latin typeface="Gadugi" panose="020B0502040204020203" pitchFamily="34" charset="0"/>
              <a:ea typeface="Gadugi" panose="020B0502040204020203" pitchFamily="34" charset="0"/>
            </a:endParaRPr>
          </a:p>
          <a:p>
            <a:endParaRPr lang="en-GB" b="0" i="0" dirty="0">
              <a:solidFill>
                <a:srgbClr val="4D5156"/>
              </a:solidFill>
              <a:effectLst/>
              <a:latin typeface="Gadugi" panose="020B0502040204020203" pitchFamily="34" charset="0"/>
              <a:ea typeface="Gadugi" panose="020B0502040204020203" pitchFamily="34" charset="0"/>
            </a:endParaRP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457200"/>
            <a:ext cx="4390845" cy="5747727"/>
          </a:xfrm>
          <a:prstGeom prst="rect">
            <a:avLst/>
          </a:prstGeom>
          <a:noFill/>
          <a:ln>
            <a:solidFill>
              <a:schemeClr val="tx1"/>
            </a:solidFill>
          </a:ln>
        </p:spPr>
        <p:txBody>
          <a:bodyPr wrap="square">
            <a:spAutoFit/>
          </a:bodyPr>
          <a:lstStyle/>
          <a:p>
            <a:pPr algn="l"/>
            <a:r>
              <a:rPr lang="en-GB" sz="1750"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sz="1750" b="0" i="0" dirty="0">
                <a:solidFill>
                  <a:srgbClr val="0B0C0C"/>
                </a:solidFill>
                <a:effectLst/>
                <a:latin typeface="Gadugi" panose="020B0502040204020203" pitchFamily="34" charset="0"/>
                <a:ea typeface="Gadugi" panose="020B0502040204020203" pitchFamily="34" charset="0"/>
              </a:rPr>
              <a:t>A university course, an apprenticeship or combining work with studying a professional qualification</a:t>
            </a:r>
          </a:p>
          <a:p>
            <a:r>
              <a:rPr lang="en-GB" sz="1750" b="1" dirty="0">
                <a:solidFill>
                  <a:srgbClr val="0B0C0C"/>
                </a:solidFill>
                <a:effectLst/>
                <a:latin typeface="Gadugi" panose="020B0502040204020203" pitchFamily="34" charset="0"/>
                <a:ea typeface="Gadugi" panose="020B0502040204020203" pitchFamily="34" charset="0"/>
              </a:rPr>
              <a:t>University</a:t>
            </a:r>
          </a:p>
          <a:p>
            <a:r>
              <a:rPr lang="en-GB" sz="1750" b="0" dirty="0">
                <a:solidFill>
                  <a:srgbClr val="0B0C0C"/>
                </a:solidFill>
                <a:effectLst/>
                <a:latin typeface="Gadugi" panose="020B0502040204020203" pitchFamily="34" charset="0"/>
                <a:ea typeface="Gadugi" panose="020B0502040204020203" pitchFamily="34" charset="0"/>
              </a:rPr>
              <a:t>You could do a degree in any subject then apply for a place on a graduate training scheme to work towards a professional accountancy qualification.</a:t>
            </a:r>
          </a:p>
          <a:p>
            <a:r>
              <a:rPr lang="en-GB" sz="1750" b="0" dirty="0">
                <a:solidFill>
                  <a:srgbClr val="0B0C0C"/>
                </a:solidFill>
                <a:effectLst/>
                <a:latin typeface="Gadugi" panose="020B0502040204020203" pitchFamily="34" charset="0"/>
                <a:ea typeface="Gadugi" panose="020B0502040204020203" pitchFamily="34" charset="0"/>
              </a:rPr>
              <a:t>If you want to take a more focused route onto a graduate scheme, you could study for an accountancy related degree, like:</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accountancy</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accounting and finance</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business and management</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maths</a:t>
            </a:r>
          </a:p>
          <a:p>
            <a:r>
              <a:rPr lang="en-GB" sz="1750" b="1" dirty="0">
                <a:solidFill>
                  <a:srgbClr val="0B0C0C"/>
                </a:solidFill>
                <a:effectLst/>
                <a:latin typeface="Gadugi" panose="020B0502040204020203" pitchFamily="34" charset="0"/>
                <a:ea typeface="Gadugi" panose="020B0502040204020203" pitchFamily="34" charset="0"/>
              </a:rPr>
              <a:t>Entry requirements</a:t>
            </a:r>
          </a:p>
          <a:p>
            <a:r>
              <a:rPr lang="en-GB" sz="1750"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2 to 3 A levels, or equivalent, for a degree</a:t>
            </a:r>
          </a:p>
          <a:p>
            <a:pPr>
              <a:buFont typeface="Arial" panose="020B0604020202020204" pitchFamily="34" charset="0"/>
              <a:buChar char="•"/>
            </a:pPr>
            <a:r>
              <a:rPr lang="en-GB" sz="1750" b="0" dirty="0">
                <a:solidFill>
                  <a:srgbClr val="0B0C0C"/>
                </a:solidFill>
                <a:effectLst/>
                <a:latin typeface="Gadugi" panose="020B0502040204020203" pitchFamily="34" charset="0"/>
                <a:ea typeface="Gadugi" panose="020B0502040204020203" pitchFamily="34" charset="0"/>
              </a:rPr>
              <a:t> 4 or 5 GCSEs at grades 9 to 4 (A* to C), or equivalent, including English and maths</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B</a:t>
            </a:r>
          </a:p>
        </p:txBody>
      </p:sp>
      <p:pic>
        <p:nvPicPr>
          <p:cNvPr id="8" name="Online Media 7" title="Find Your Space Series 2: Craig - Director of Investment">
            <a:hlinkClick r:id="" action="ppaction://media"/>
            <a:extLst>
              <a:ext uri="{FF2B5EF4-FFF2-40B4-BE49-F238E27FC236}">
                <a16:creationId xmlns:a16="http://schemas.microsoft.com/office/drawing/2014/main" id="{CE2AC0A6-0B4F-2570-F97E-ECC5549036ED}"/>
              </a:ext>
            </a:extLst>
          </p:cNvPr>
          <p:cNvPicPr>
            <a:picLocks noRot="1" noChangeAspect="1"/>
          </p:cNvPicPr>
          <p:nvPr>
            <a:videoFile r:link="rId1"/>
          </p:nvPr>
        </p:nvPicPr>
        <p:blipFill>
          <a:blip r:embed="rId5"/>
          <a:stretch>
            <a:fillRect/>
          </a:stretch>
        </p:blipFill>
        <p:spPr>
          <a:xfrm>
            <a:off x="905774" y="1962761"/>
            <a:ext cx="5190226" cy="2932478"/>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65312" y="1361661"/>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a:t>
            </a:r>
            <a:r>
              <a:rPr lang="en-US" dirty="0">
                <a:solidFill>
                  <a:srgbClr val="0070C0"/>
                </a:solidFill>
                <a:latin typeface="Gadugi" panose="020B0502040204020203" pitchFamily="34" charset="0"/>
                <a:ea typeface="Gadugi" panose="020B0502040204020203" pitchFamily="34" charset="0"/>
              </a:rPr>
              <a:t> </a:t>
            </a:r>
            <a:r>
              <a:rPr lang="en-US" dirty="0">
                <a:solidFill>
                  <a:srgbClr val="0070C0"/>
                </a:solidFill>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https://youtu.be/8lu9lP2da5E</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7646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33097"/>
            <a:ext cx="10058400" cy="1371600"/>
          </a:xfrm>
        </p:spPr>
        <p:txBody>
          <a:bodyPr/>
          <a:lstStyle/>
          <a:p>
            <a:r>
              <a:rPr lang="en-GB" dirty="0">
                <a:latin typeface="Gadugi" panose="020B0502040204020203" pitchFamily="34" charset="0"/>
                <a:ea typeface="Gadugi" panose="020B0502040204020203" pitchFamily="34" charset="0"/>
              </a:rPr>
              <a:t>Faye – </a:t>
            </a:r>
            <a:r>
              <a:rPr lang="en-GB" sz="3200" dirty="0">
                <a:latin typeface="Gadugi" panose="020B0502040204020203" pitchFamily="34" charset="0"/>
                <a:ea typeface="Gadugi" panose="020B0502040204020203" pitchFamily="34" charset="0"/>
              </a:rPr>
              <a:t>Equipment Engineering </a:t>
            </a:r>
            <a:br>
              <a:rPr lang="en-GB" sz="3200" dirty="0">
                <a:latin typeface="Gadugi" panose="020B0502040204020203" pitchFamily="34" charset="0"/>
                <a:ea typeface="Gadugi" panose="020B0502040204020203" pitchFamily="34" charset="0"/>
              </a:rPr>
            </a:br>
            <a:r>
              <a:rPr lang="en-GB" sz="3200" dirty="0">
                <a:latin typeface="Gadugi" panose="020B0502040204020203" pitchFamily="34" charset="0"/>
                <a:ea typeface="Gadugi" panose="020B0502040204020203" pitchFamily="34" charset="0"/>
              </a:rPr>
              <a:t>Manager</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451449" y="5002291"/>
            <a:ext cx="7682901"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an </a:t>
            </a:r>
            <a:r>
              <a:rPr lang="en-GB" sz="1600" b="1" i="0" dirty="0">
                <a:effectLst/>
                <a:latin typeface="Gadugi" panose="020B0502040204020203" pitchFamily="34" charset="0"/>
                <a:ea typeface="Gadugi" panose="020B0502040204020203" pitchFamily="34" charset="0"/>
              </a:rPr>
              <a:t>Engineering manager</a:t>
            </a:r>
            <a:r>
              <a:rPr lang="en-GB" sz="1600" b="0" i="0" dirty="0">
                <a:effectLst/>
                <a:latin typeface="Gadugi" panose="020B0502040204020203" pitchFamily="34" charset="0"/>
                <a:ea typeface="Gadugi" panose="020B0502040204020203" pitchFamily="34" charset="0"/>
              </a:rPr>
              <a:t> in the UK is </a:t>
            </a:r>
            <a:r>
              <a:rPr lang="en-GB" sz="1600" b="1" i="0" dirty="0">
                <a:effectLst/>
                <a:latin typeface="Gadugi" panose="020B0502040204020203" pitchFamily="34" charset="0"/>
                <a:ea typeface="Gadugi" panose="020B0502040204020203" pitchFamily="34" charset="0"/>
              </a:rPr>
              <a:t>£50,000</a:t>
            </a:r>
            <a:r>
              <a:rPr lang="en-GB" sz="1600" b="0" i="0" dirty="0">
                <a:effectLst/>
                <a:latin typeface="Gadugi" panose="020B0502040204020203" pitchFamily="34" charset="0"/>
                <a:ea typeface="Gadugi" panose="020B0502040204020203" pitchFamily="34" charset="0"/>
              </a:rPr>
              <a:t>.</a:t>
            </a: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https://www.payscale.com/research/UK/Job=Engineering_Manager/Salary</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https://nationalcareers.service.gov.uk/job-profiles/purchasing-manager</a:t>
            </a:r>
            <a:r>
              <a:rPr lang="en-GB" sz="1600" dirty="0">
                <a:solidFill>
                  <a:srgbClr val="4D5156"/>
                </a:solidFill>
                <a:latin typeface="Gadugi" panose="020B0502040204020203" pitchFamily="34" charset="0"/>
                <a:ea typeface="Gadugi" panose="020B0502040204020203" pitchFamily="34" charset="0"/>
                <a:hlinkClick r:id="rId3"/>
              </a:rPr>
              <a:t> </a:t>
            </a:r>
            <a:r>
              <a:rPr lang="en-GB" sz="1600" dirty="0">
                <a:latin typeface="Gadugi" panose="020B0502040204020203" pitchFamily="34" charset="0"/>
                <a:ea typeface="Gadugi" panose="020B0502040204020203" pitchFamily="34" charset="0"/>
              </a:rPr>
              <a:t> </a:t>
            </a: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161595"/>
            <a:ext cx="4390845" cy="6463308"/>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 a college course, an apprenticeship or working towards this role</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You could do a degree in aerospace engineering, avionics, or a subject like:</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electrical or electronic engineering</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mechanical engineering</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manufacturing or product engineering</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physics or applied physics</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software engineering or mathematics</a:t>
            </a:r>
          </a:p>
          <a:p>
            <a:r>
              <a:rPr lang="en-GB" b="1" dirty="0">
                <a:solidFill>
                  <a:srgbClr val="0B0C0C"/>
                </a:solidFill>
                <a:effectLst/>
                <a:latin typeface="Gadugi" panose="020B0502040204020203" pitchFamily="34" charset="0"/>
                <a:ea typeface="Gadugi" panose="020B0502040204020203" pitchFamily="34" charset="0"/>
              </a:rPr>
              <a:t>Postgraduate study</a:t>
            </a:r>
          </a:p>
          <a:p>
            <a:r>
              <a:rPr lang="en-GB" b="0" dirty="0">
                <a:solidFill>
                  <a:srgbClr val="0B0C0C"/>
                </a:solidFill>
                <a:effectLst/>
                <a:latin typeface="Gadugi" panose="020B0502040204020203" pitchFamily="34" charset="0"/>
                <a:ea typeface="Gadugi" panose="020B0502040204020203" pitchFamily="34" charset="0"/>
              </a:rPr>
              <a:t>You may be able to do a master's degree in aeronautical or aerospace engineering if you've studied for a degree in a related subject, such as engineering.</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2 or 3 A levels, or equivalent, including maths and physics</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a degree in a relevant subject for postgraduate study</a:t>
            </a:r>
          </a:p>
        </p:txBody>
      </p:sp>
      <p:sp>
        <p:nvSpPr>
          <p:cNvPr id="6" name="Rectangle 5">
            <a:extLst>
              <a:ext uri="{FF2B5EF4-FFF2-40B4-BE49-F238E27FC236}">
                <a16:creationId xmlns:a16="http://schemas.microsoft.com/office/drawing/2014/main" id="{E28D074E-5C23-1A23-7300-3FBCA2A0E1FA}"/>
              </a:ext>
            </a:extLst>
          </p:cNvPr>
          <p:cNvSpPr/>
          <p:nvPr/>
        </p:nvSpPr>
        <p:spPr>
          <a:xfrm>
            <a:off x="6096000" y="258085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E</a:t>
            </a:r>
          </a:p>
        </p:txBody>
      </p:sp>
      <p:pic>
        <p:nvPicPr>
          <p:cNvPr id="8" name="Online Media 7" title="Find Your Space Series 2: Faye - Equipment Engineering Manager">
            <a:hlinkClick r:id="" action="ppaction://media"/>
            <a:extLst>
              <a:ext uri="{FF2B5EF4-FFF2-40B4-BE49-F238E27FC236}">
                <a16:creationId xmlns:a16="http://schemas.microsoft.com/office/drawing/2014/main" id="{C2F272A6-F71A-F207-59E7-9CECA9B102D4}"/>
              </a:ext>
            </a:extLst>
          </p:cNvPr>
          <p:cNvPicPr>
            <a:picLocks noRot="1" noChangeAspect="1"/>
          </p:cNvPicPr>
          <p:nvPr>
            <a:videoFile r:link="rId1"/>
          </p:nvPr>
        </p:nvPicPr>
        <p:blipFill>
          <a:blip r:embed="rId5"/>
          <a:stretch>
            <a:fillRect/>
          </a:stretch>
        </p:blipFill>
        <p:spPr>
          <a:xfrm>
            <a:off x="905774" y="1962761"/>
            <a:ext cx="5190226" cy="2932478"/>
          </a:xfrm>
          <a:prstGeom prst="rect">
            <a:avLst/>
          </a:prstGeom>
        </p:spPr>
      </p:pic>
      <p:sp>
        <p:nvSpPr>
          <p:cNvPr id="7" name="TextBox 6">
            <a:extLst>
              <a:ext uri="{FF2B5EF4-FFF2-40B4-BE49-F238E27FC236}">
                <a16:creationId xmlns:a16="http://schemas.microsoft.com/office/drawing/2014/main" id="{CCFB6F33-62C3-44CD-3366-258479C8FF36}"/>
              </a:ext>
            </a:extLst>
          </p:cNvPr>
          <p:cNvSpPr txBox="1"/>
          <p:nvPr/>
        </p:nvSpPr>
        <p:spPr>
          <a:xfrm>
            <a:off x="788317" y="1527083"/>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https://youtu.be/rO4sc5fS_FQ</a:t>
            </a:r>
            <a:endParaRPr lang="en-US" dirty="0">
              <a:solidFill>
                <a:srgbClr val="0070C0"/>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75908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7B83-C37E-D145-0186-A417D1C99CBF}"/>
              </a:ext>
            </a:extLst>
          </p:cNvPr>
          <p:cNvSpPr>
            <a:spLocks noGrp="1"/>
          </p:cNvSpPr>
          <p:nvPr>
            <p:ph type="title"/>
          </p:nvPr>
        </p:nvSpPr>
        <p:spPr>
          <a:xfrm>
            <a:off x="451449" y="233097"/>
            <a:ext cx="10058400" cy="1371600"/>
          </a:xfrm>
        </p:spPr>
        <p:txBody>
          <a:bodyPr/>
          <a:lstStyle/>
          <a:p>
            <a:r>
              <a:rPr lang="en-GB" dirty="0">
                <a:latin typeface="Gadugi" panose="020B0502040204020203" pitchFamily="34" charset="0"/>
                <a:ea typeface="Gadugi" panose="020B0502040204020203" pitchFamily="34" charset="0"/>
              </a:rPr>
              <a:t>Paul – </a:t>
            </a:r>
            <a:r>
              <a:rPr lang="en-GB" sz="3200" dirty="0">
                <a:latin typeface="Gadugi" panose="020B0502040204020203" pitchFamily="34" charset="0"/>
                <a:ea typeface="Gadugi" panose="020B0502040204020203" pitchFamily="34" charset="0"/>
              </a:rPr>
              <a:t>Director of NSC Creative</a:t>
            </a:r>
          </a:p>
        </p:txBody>
      </p:sp>
      <p:sp>
        <p:nvSpPr>
          <p:cNvPr id="5" name="Content Placeholder 2">
            <a:extLst>
              <a:ext uri="{FF2B5EF4-FFF2-40B4-BE49-F238E27FC236}">
                <a16:creationId xmlns:a16="http://schemas.microsoft.com/office/drawing/2014/main" id="{8FC299DA-854C-8DF7-5EB6-A8A8ED15E315}"/>
              </a:ext>
            </a:extLst>
          </p:cNvPr>
          <p:cNvSpPr>
            <a:spLocks noGrp="1"/>
          </p:cNvSpPr>
          <p:nvPr>
            <p:ph idx="1"/>
          </p:nvPr>
        </p:nvSpPr>
        <p:spPr>
          <a:xfrm>
            <a:off x="451449" y="5130494"/>
            <a:ext cx="7464723" cy="1104181"/>
          </a:xfrm>
        </p:spPr>
        <p:txBody>
          <a:bodyPr>
            <a:noAutofit/>
          </a:bodyPr>
          <a:lstStyle/>
          <a:p>
            <a:r>
              <a:rPr lang="en-GB" sz="1600" b="0" i="0" dirty="0">
                <a:effectLst/>
                <a:latin typeface="Gadugi" panose="020B0502040204020203" pitchFamily="34" charset="0"/>
                <a:ea typeface="Gadugi" panose="020B0502040204020203" pitchFamily="34" charset="0"/>
              </a:rPr>
              <a:t>The average salary for a </a:t>
            </a:r>
            <a:r>
              <a:rPr lang="en-GB" sz="1600" b="1" i="0" dirty="0">
                <a:effectLst/>
                <a:latin typeface="Gadugi" panose="020B0502040204020203" pitchFamily="34" charset="0"/>
                <a:ea typeface="Gadugi" panose="020B0502040204020203" pitchFamily="34" charset="0"/>
              </a:rPr>
              <a:t>Creative director </a:t>
            </a:r>
            <a:r>
              <a:rPr lang="en-GB" sz="1600" b="0" i="0" dirty="0">
                <a:effectLst/>
                <a:latin typeface="Gadugi" panose="020B0502040204020203" pitchFamily="34" charset="0"/>
                <a:ea typeface="Gadugi" panose="020B0502040204020203" pitchFamily="34" charset="0"/>
              </a:rPr>
              <a:t>in the UK is </a:t>
            </a:r>
            <a:r>
              <a:rPr lang="en-GB" sz="1600" b="1" i="0" dirty="0">
                <a:effectLst/>
                <a:latin typeface="Gadugi" panose="020B0502040204020203" pitchFamily="34" charset="0"/>
                <a:ea typeface="Gadugi" panose="020B0502040204020203" pitchFamily="34" charset="0"/>
              </a:rPr>
              <a:t>£51,000</a:t>
            </a:r>
            <a:r>
              <a:rPr lang="en-GB" sz="1600" b="0" i="0" dirty="0">
                <a:effectLst/>
                <a:latin typeface="Gadugi" panose="020B0502040204020203" pitchFamily="34" charset="0"/>
                <a:ea typeface="Gadugi" panose="020B0502040204020203" pitchFamily="34" charset="0"/>
              </a:rPr>
              <a:t>.</a:t>
            </a:r>
          </a:p>
          <a:p>
            <a:r>
              <a:rPr lang="en-GB" sz="1600" b="0" i="0" dirty="0">
                <a:solidFill>
                  <a:srgbClr val="0070C0"/>
                </a:solidFill>
                <a:effectLst/>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https://www.payscale.com/research/UK/Job=Creative_Director/Salary</a:t>
            </a:r>
            <a:r>
              <a:rPr lang="en-GB" sz="1600" dirty="0">
                <a:solidFill>
                  <a:srgbClr val="0070C0"/>
                </a:solidFill>
                <a:latin typeface="Gadugi" panose="020B0502040204020203" pitchFamily="34" charset="0"/>
                <a:ea typeface="Gadugi" panose="020B0502040204020203" pitchFamily="34" charset="0"/>
              </a:rPr>
              <a:t> </a:t>
            </a:r>
            <a:endParaRPr lang="en-GB" sz="1600" b="0" i="0" dirty="0">
              <a:solidFill>
                <a:srgbClr val="0070C0"/>
              </a:solidFill>
              <a:effectLst/>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https://www.prospects.ac.uk/job-profiles/creative-director</a:t>
            </a:r>
            <a:r>
              <a:rPr lang="en-GB" sz="1600" dirty="0">
                <a:solidFill>
                  <a:srgbClr val="0070C0"/>
                </a:solidFill>
                <a:latin typeface="Gadugi" panose="020B0502040204020203" pitchFamily="34" charset="0"/>
                <a:ea typeface="Gadugi" panose="020B0502040204020203" pitchFamily="34" charset="0"/>
              </a:rPr>
              <a:t> </a:t>
            </a:r>
          </a:p>
        </p:txBody>
      </p:sp>
      <p:sp>
        <p:nvSpPr>
          <p:cNvPr id="3" name="TextBox 2">
            <a:extLst>
              <a:ext uri="{FF2B5EF4-FFF2-40B4-BE49-F238E27FC236}">
                <a16:creationId xmlns:a16="http://schemas.microsoft.com/office/drawing/2014/main" id="{493AAAEB-961A-9A92-6C33-C358CF68B884}"/>
              </a:ext>
            </a:extLst>
          </p:cNvPr>
          <p:cNvSpPr txBox="1"/>
          <p:nvPr/>
        </p:nvSpPr>
        <p:spPr>
          <a:xfrm>
            <a:off x="7349706" y="457200"/>
            <a:ext cx="4390845" cy="4801314"/>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a:t>
            </a:r>
            <a:r>
              <a:rPr lang="en-GB" dirty="0">
                <a:solidFill>
                  <a:srgbClr val="0B0C0C"/>
                </a:solidFill>
                <a:latin typeface="Gadugi" panose="020B0502040204020203" pitchFamily="34" charset="0"/>
                <a:ea typeface="Gadugi" panose="020B0502040204020203" pitchFamily="34" charset="0"/>
              </a:rPr>
              <a:t> or </a:t>
            </a:r>
            <a:r>
              <a:rPr lang="en-GB" b="0" i="0" dirty="0">
                <a:solidFill>
                  <a:srgbClr val="0B0C0C"/>
                </a:solidFill>
                <a:effectLst/>
                <a:latin typeface="Gadugi" panose="020B0502040204020203" pitchFamily="34" charset="0"/>
                <a:ea typeface="Gadugi" panose="020B0502040204020203" pitchFamily="34" charset="0"/>
              </a:rPr>
              <a:t>working towards this role.</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Getting a degree in any subject can help you get into this type of job, although a course relevant to the subject you want to be an expert in may give you an advantage.</a:t>
            </a:r>
          </a:p>
          <a:p>
            <a:r>
              <a:rPr lang="en-GB" b="0" dirty="0">
                <a:solidFill>
                  <a:srgbClr val="0B0C0C"/>
                </a:solidFill>
                <a:effectLst/>
                <a:latin typeface="Gadugi" panose="020B0502040204020203" pitchFamily="34" charset="0"/>
                <a:ea typeface="Gadugi" panose="020B0502040204020203" pitchFamily="34" charset="0"/>
              </a:rPr>
              <a:t>You can take postgraduate qualifications in the subject to increase your understanding, though they are not essential for getting into the role.</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2 to 3 A levels, or equivalent, for a degree</a:t>
            </a:r>
          </a:p>
        </p:txBody>
      </p:sp>
      <p:sp>
        <p:nvSpPr>
          <p:cNvPr id="6" name="Rectangle 5">
            <a:extLst>
              <a:ext uri="{FF2B5EF4-FFF2-40B4-BE49-F238E27FC236}">
                <a16:creationId xmlns:a16="http://schemas.microsoft.com/office/drawing/2014/main" id="{E28D074E-5C23-1A23-7300-3FBCA2A0E1FA}"/>
              </a:ext>
            </a:extLst>
          </p:cNvPr>
          <p:cNvSpPr/>
          <p:nvPr/>
        </p:nvSpPr>
        <p:spPr>
          <a:xfrm>
            <a:off x="6092906" y="3015201"/>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A</a:t>
            </a:r>
          </a:p>
        </p:txBody>
      </p:sp>
      <p:sp>
        <p:nvSpPr>
          <p:cNvPr id="7" name="TextBox 6">
            <a:extLst>
              <a:ext uri="{FF2B5EF4-FFF2-40B4-BE49-F238E27FC236}">
                <a16:creationId xmlns:a16="http://schemas.microsoft.com/office/drawing/2014/main" id="{CCFB6F33-62C3-44CD-3366-258479C8FF36}"/>
              </a:ext>
            </a:extLst>
          </p:cNvPr>
          <p:cNvSpPr txBox="1"/>
          <p:nvPr/>
        </p:nvSpPr>
        <p:spPr>
          <a:xfrm>
            <a:off x="451449" y="1358174"/>
            <a:ext cx="5330687" cy="369332"/>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https://youtu.be/CmEaE5p-pjk</a:t>
            </a:r>
            <a:endParaRPr lang="en-US" dirty="0">
              <a:solidFill>
                <a:srgbClr val="0070C0"/>
              </a:solidFill>
              <a:latin typeface="Gadugi" panose="020B0502040204020203" pitchFamily="34" charset="0"/>
              <a:ea typeface="Gadugi" panose="020B0502040204020203" pitchFamily="34" charset="0"/>
            </a:endParaRPr>
          </a:p>
        </p:txBody>
      </p:sp>
      <p:pic>
        <p:nvPicPr>
          <p:cNvPr id="8" name="Online Media 7" title="Find Your Space Series 2: Paul - Creative Director">
            <a:hlinkClick r:id="" action="ppaction://media"/>
            <a:extLst>
              <a:ext uri="{FF2B5EF4-FFF2-40B4-BE49-F238E27FC236}">
                <a16:creationId xmlns:a16="http://schemas.microsoft.com/office/drawing/2014/main" id="{364B4297-A4F7-305E-3AF3-4360B9437DBA}"/>
              </a:ext>
            </a:extLst>
          </p:cNvPr>
          <p:cNvPicPr>
            <a:picLocks noRot="1" noChangeAspect="1"/>
          </p:cNvPicPr>
          <p:nvPr>
            <a:videoFile r:link="rId1"/>
          </p:nvPr>
        </p:nvPicPr>
        <p:blipFill>
          <a:blip r:embed="rId6"/>
          <a:stretch>
            <a:fillRect/>
          </a:stretch>
        </p:blipFill>
        <p:spPr>
          <a:xfrm>
            <a:off x="788317" y="1934133"/>
            <a:ext cx="5330687" cy="3011838"/>
          </a:xfrm>
          <a:prstGeom prst="rect">
            <a:avLst/>
          </a:prstGeom>
        </p:spPr>
      </p:pic>
    </p:spTree>
    <p:extLst>
      <p:ext uri="{BB962C8B-B14F-4D97-AF65-F5344CB8AC3E}">
        <p14:creationId xmlns:p14="http://schemas.microsoft.com/office/powerpoint/2010/main" val="967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rtl="0"/>
            <a:r>
              <a:rPr lang="en-gb" dirty="0">
                <a:latin typeface="Gadugi" panose="020B0502040204020203" pitchFamily="34" charset="0"/>
                <a:ea typeface="Gadugi" panose="020B0502040204020203" pitchFamily="34" charset="0"/>
              </a:rPr>
              <a:t>Would you like more information?</a:t>
            </a:r>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UK Space Agency">
            <a:hlinkClick r:id="rId7"/>
            <a:extLst>
              <a:ext uri="{FF2B5EF4-FFF2-40B4-BE49-F238E27FC236}">
                <a16:creationId xmlns:a16="http://schemas.microsoft.com/office/drawing/2014/main" id="{CF402CEF-A024-749A-56D2-F6C8DAFC22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3577" y="2960979"/>
            <a:ext cx="4104846" cy="114519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SCUK logo">
            <a:extLst>
              <a:ext uri="{FF2B5EF4-FFF2-40B4-BE49-F238E27FC236}">
                <a16:creationId xmlns:a16="http://schemas.microsoft.com/office/drawing/2014/main" id="{BC57D4D1-BDD1-9BBE-A966-A676CEAF4954}"/>
              </a:ext>
            </a:extLst>
          </p:cNvPr>
          <p:cNvSpPr>
            <a:spLocks noChangeAspect="1" noChangeArrowheads="1"/>
          </p:cNvSpPr>
          <p:nvPr/>
        </p:nvSpPr>
        <p:spPr bwMode="auto">
          <a:xfrm>
            <a:off x="6006757" y="33542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a:hlinkClick r:id="rId9"/>
            <a:extLst>
              <a:ext uri="{FF2B5EF4-FFF2-40B4-BE49-F238E27FC236}">
                <a16:creationId xmlns:a16="http://schemas.microsoft.com/office/drawing/2014/main" id="{185F2888-E98F-F196-A6D8-BFE228C82E55}"/>
              </a:ext>
            </a:extLst>
          </p:cNvPr>
          <p:cNvPicPr>
            <a:picLocks noChangeAspect="1"/>
          </p:cNvPicPr>
          <p:nvPr/>
        </p:nvPicPr>
        <p:blipFill>
          <a:blip r:embed="rId10"/>
          <a:stretch>
            <a:fillRect/>
          </a:stretch>
        </p:blipFill>
        <p:spPr>
          <a:xfrm>
            <a:off x="1021606" y="2960982"/>
            <a:ext cx="3013659" cy="1145190"/>
          </a:xfrm>
          <a:prstGeom prst="rect">
            <a:avLst/>
          </a:prstGeom>
          <a:solidFill>
            <a:srgbClr val="0070C0"/>
          </a:solidFill>
        </p:spPr>
      </p:pic>
      <p:pic>
        <p:nvPicPr>
          <p:cNvPr id="1032" name="Picture 8" descr="UKspace – the official trade association of the UK space industry">
            <a:hlinkClick r:id="rId11"/>
            <a:extLst>
              <a:ext uri="{FF2B5EF4-FFF2-40B4-BE49-F238E27FC236}">
                <a16:creationId xmlns:a16="http://schemas.microsoft.com/office/drawing/2014/main" id="{781A2D62-BFB0-8EEA-CA22-6236787ECC2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862" t="33684" r="11761" b="29370"/>
          <a:stretch/>
        </p:blipFill>
        <p:spPr bwMode="auto">
          <a:xfrm>
            <a:off x="8175645" y="2960980"/>
            <a:ext cx="3115248" cy="114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3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3360-5417-A22B-09C4-0041C926F8A7}"/>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Frequently asked questions</a:t>
            </a:r>
          </a:p>
        </p:txBody>
      </p:sp>
      <p:sp>
        <p:nvSpPr>
          <p:cNvPr id="3" name="Content Placeholder 2">
            <a:extLst>
              <a:ext uri="{FF2B5EF4-FFF2-40B4-BE49-F238E27FC236}">
                <a16:creationId xmlns:a16="http://schemas.microsoft.com/office/drawing/2014/main" id="{3D86C075-2DA0-CCDF-F119-DCCA0AF3864A}"/>
              </a:ext>
            </a:extLst>
          </p:cNvPr>
          <p:cNvSpPr>
            <a:spLocks noGrp="1"/>
          </p:cNvSpPr>
          <p:nvPr>
            <p:ph idx="1"/>
          </p:nvPr>
        </p:nvSpPr>
        <p:spPr>
          <a:xfrm>
            <a:off x="851139" y="5658927"/>
            <a:ext cx="10058400" cy="987799"/>
          </a:xfrm>
        </p:spPr>
        <p:txBody>
          <a:bodyPr>
            <a:normAutofit/>
          </a:bodyPr>
          <a:lstStyle/>
          <a:p>
            <a:r>
              <a:rPr lang="en-GB" sz="1600" dirty="0">
                <a:latin typeface="Gadugi" panose="020B0502040204020203" pitchFamily="34" charset="0"/>
                <a:ea typeface="Gadugi" panose="020B0502040204020203" pitchFamily="34" charset="0"/>
              </a:rPr>
              <a:t>Quick fire questions - </a:t>
            </a:r>
            <a:r>
              <a:rPr lang="en-GB" sz="1600" dirty="0">
                <a:solidFill>
                  <a:srgbClr val="0070C0"/>
                </a:solidFill>
                <a:latin typeface="Gadugi" panose="020B0502040204020203" pitchFamily="34" charset="0"/>
                <a:ea typeface="Gadugi" panose="020B0502040204020203" pitchFamily="34" charset="0"/>
                <a:hlinkClick r:id="rId2">
                  <a:extLst>
                    <a:ext uri="{A12FA001-AC4F-418D-AE19-62706E023703}">
                      <ahyp:hlinkClr xmlns:ahyp="http://schemas.microsoft.com/office/drawing/2018/hyperlinkcolor" val="tx"/>
                    </a:ext>
                  </a:extLst>
                </a:hlinkClick>
              </a:rPr>
              <a:t>https://www.youtube.com/playlist?list=PLrrRtiBgUv4nCvjAgpNF8OGwgnaL8Nrod</a:t>
            </a:r>
            <a:r>
              <a:rPr lang="en-GB" sz="1600" dirty="0">
                <a:solidFill>
                  <a:srgbClr val="0070C0"/>
                </a:solidFill>
                <a:latin typeface="Gadugi" panose="020B0502040204020203" pitchFamily="34" charset="0"/>
                <a:ea typeface="Gadugi" panose="020B0502040204020203" pitchFamily="34" charset="0"/>
              </a:rPr>
              <a:t> </a:t>
            </a:r>
          </a:p>
          <a:p>
            <a:endParaRPr lang="en-GB" sz="1600" dirty="0">
              <a:latin typeface="Gadugi" panose="020B0502040204020203" pitchFamily="34" charset="0"/>
              <a:ea typeface="Gadugi" panose="020B0502040204020203" pitchFamily="34" charset="0"/>
            </a:endParaRPr>
          </a:p>
        </p:txBody>
      </p:sp>
      <p:sp>
        <p:nvSpPr>
          <p:cNvPr id="5" name="TextBox 4">
            <a:extLst>
              <a:ext uri="{FF2B5EF4-FFF2-40B4-BE49-F238E27FC236}">
                <a16:creationId xmlns:a16="http://schemas.microsoft.com/office/drawing/2014/main" id="{003A353D-95AF-AF48-F21B-5970621FEE24}"/>
              </a:ext>
            </a:extLst>
          </p:cNvPr>
          <p:cNvSpPr txBox="1"/>
          <p:nvPr/>
        </p:nvSpPr>
        <p:spPr>
          <a:xfrm>
            <a:off x="435634" y="1792715"/>
            <a:ext cx="11320732" cy="3692934"/>
          </a:xfrm>
          <a:prstGeom prst="rect">
            <a:avLst/>
          </a:prstGeom>
          <a:noFill/>
        </p:spPr>
        <p:txBody>
          <a:bodyPr wrap="square">
            <a:spAutoFit/>
          </a:bodyPr>
          <a:lstStyle/>
          <a:p>
            <a:pPr>
              <a:lnSpc>
                <a:spcPct val="107000"/>
              </a:lnSpc>
              <a:spcAft>
                <a:spcPts val="800"/>
              </a:spcAft>
            </a:pP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Why should I work in the space sector?</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dirty="0">
                <a:effectLst/>
                <a:latin typeface="Gadugi" panose="020B0502040204020203" pitchFamily="34" charset="0"/>
                <a:ea typeface="Gadugi" panose="020B0502040204020203" pitchFamily="34" charset="0"/>
                <a:cs typeface="Times New Roman" panose="02020603050405020304" pitchFamily="18" charset="0"/>
              </a:rPr>
              <a:t>The space sector is growing very quickly, there's a massive shortage of people studying these technical subjects, there's a lot of jobs out there and the jobs are well paid. I think it's a fun job, it's always different you know, no two days are the same. </a:t>
            </a: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Ben</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b="1" dirty="0">
                <a:solidFill>
                  <a:srgbClr val="FF0000"/>
                </a:solidFill>
                <a:latin typeface="Gadugi" panose="020B0502040204020203" pitchFamily="34" charset="0"/>
                <a:ea typeface="Gadugi" panose="020B0502040204020203" pitchFamily="34" charset="0"/>
                <a:cs typeface="Times New Roman" panose="02020603050405020304" pitchFamily="18" charset="0"/>
              </a:rPr>
              <a:t>What sort of impact can I make with a job in the space sector?</a:t>
            </a:r>
            <a:endParaRPr lang="en-GB" sz="1400" b="1" dirty="0">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dirty="0">
                <a:latin typeface="Gadugi" panose="020B0502040204020203" pitchFamily="34" charset="0"/>
                <a:ea typeface="Gadugi" panose="020B0502040204020203" pitchFamily="34" charset="0"/>
                <a:cs typeface="Times New Roman" panose="02020603050405020304" pitchFamily="18" charset="0"/>
              </a:rPr>
              <a:t>Space is an entire field of endeavour. If you want a career that also will make a difference to Humanity's future in terms of the environment, in terms of connectivity, in terms of lifting people out of poverty, space will unlock a lot of answers to our problems. and you will be doing good things and you will be paid well and there will always be a job for you. </a:t>
            </a:r>
            <a:r>
              <a:rPr lang="en-GB" sz="1400" b="1" dirty="0">
                <a:solidFill>
                  <a:srgbClr val="FF0000"/>
                </a:solidFill>
                <a:latin typeface="Gadugi" panose="020B0502040204020203" pitchFamily="34" charset="0"/>
                <a:ea typeface="Gadugi" panose="020B0502040204020203" pitchFamily="34" charset="0"/>
                <a:cs typeface="Times New Roman" panose="02020603050405020304" pitchFamily="18" charset="0"/>
              </a:rPr>
              <a:t>David</a:t>
            </a:r>
            <a:endParaRPr lang="en-GB" sz="1400" b="1" dirty="0">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Is being female a barrier to working in the space sector?</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dirty="0">
                <a:effectLst/>
                <a:latin typeface="Gadugi" panose="020B0502040204020203" pitchFamily="34" charset="0"/>
                <a:ea typeface="Gadugi" panose="020B0502040204020203" pitchFamily="34" charset="0"/>
                <a:cs typeface="Times New Roman" panose="02020603050405020304" pitchFamily="18" charset="0"/>
              </a:rPr>
              <a:t>When I got to college and I decided to study Physics, I was one of three girls in our class and I noticed that there was an imbalance, but actually, I wasn't limited for many of the opportunities at that point…</a:t>
            </a:r>
          </a:p>
          <a:p>
            <a:pPr>
              <a:lnSpc>
                <a:spcPct val="107000"/>
              </a:lnSpc>
              <a:spcAft>
                <a:spcPts val="800"/>
              </a:spcAft>
            </a:pPr>
            <a:r>
              <a:rPr lang="en-GB" sz="1400" dirty="0">
                <a:effectLst/>
                <a:latin typeface="Gadugi" panose="020B0502040204020203" pitchFamily="34" charset="0"/>
                <a:ea typeface="Gadugi" panose="020B0502040204020203" pitchFamily="34" charset="0"/>
                <a:cs typeface="Times New Roman" panose="02020603050405020304" pitchFamily="18" charset="0"/>
              </a:rPr>
              <a:t>As a female I would say that I definitely feel like as we're progressing into the future, actually it's an advantage to have or to be different. What we're looking for now is a more diverse range of people with a diverse range of skills and perhaps you, as someone who doesn't make up the majority of the group, can bring something that other people might not be able to. </a:t>
            </a: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Dhara</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770751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3360-5417-A22B-09C4-0041C926F8A7}"/>
              </a:ext>
            </a:extLst>
          </p:cNvPr>
          <p:cNvSpPr>
            <a:spLocks noGrp="1"/>
          </p:cNvSpPr>
          <p:nvPr>
            <p:ph type="title"/>
          </p:nvPr>
        </p:nvSpPr>
        <p:spPr/>
        <p:txBody>
          <a:bodyPr/>
          <a:lstStyle/>
          <a:p>
            <a:r>
              <a:rPr lang="en-GB" dirty="0">
                <a:solidFill>
                  <a:schemeClr val="tx1"/>
                </a:solidFill>
                <a:latin typeface="Gadugi" panose="020B0502040204020203" pitchFamily="34" charset="0"/>
                <a:ea typeface="Gadugi" panose="020B0502040204020203" pitchFamily="34" charset="0"/>
              </a:rPr>
              <a:t>Frequently asked questions</a:t>
            </a:r>
          </a:p>
        </p:txBody>
      </p:sp>
      <p:sp>
        <p:nvSpPr>
          <p:cNvPr id="3" name="Content Placeholder 2">
            <a:extLst>
              <a:ext uri="{FF2B5EF4-FFF2-40B4-BE49-F238E27FC236}">
                <a16:creationId xmlns:a16="http://schemas.microsoft.com/office/drawing/2014/main" id="{3D86C075-2DA0-CCDF-F119-DCCA0AF3864A}"/>
              </a:ext>
            </a:extLst>
          </p:cNvPr>
          <p:cNvSpPr>
            <a:spLocks noGrp="1"/>
          </p:cNvSpPr>
          <p:nvPr>
            <p:ph idx="1"/>
          </p:nvPr>
        </p:nvSpPr>
        <p:spPr>
          <a:xfrm>
            <a:off x="851139" y="5658927"/>
            <a:ext cx="10058400" cy="987799"/>
          </a:xfrm>
        </p:spPr>
        <p:txBody>
          <a:bodyPr>
            <a:normAutofit/>
          </a:bodyPr>
          <a:lstStyle/>
          <a:p>
            <a:r>
              <a:rPr lang="en-GB" sz="1600" dirty="0">
                <a:latin typeface="Gadugi" panose="020B0502040204020203" pitchFamily="34" charset="0"/>
                <a:ea typeface="Gadugi" panose="020B0502040204020203" pitchFamily="34" charset="0"/>
              </a:rPr>
              <a:t>Quick fire questions -</a:t>
            </a:r>
            <a:r>
              <a:rPr lang="en-GB" sz="1600" dirty="0">
                <a:solidFill>
                  <a:srgbClr val="0070C0"/>
                </a:solidFill>
                <a:latin typeface="Gadugi" panose="020B0502040204020203" pitchFamily="34" charset="0"/>
                <a:ea typeface="Gadugi" panose="020B0502040204020203" pitchFamily="34" charset="0"/>
              </a:rPr>
              <a:t> </a:t>
            </a:r>
            <a:r>
              <a:rPr lang="en-GB" sz="1600" dirty="0">
                <a:solidFill>
                  <a:srgbClr val="0070C0"/>
                </a:solidFill>
                <a:latin typeface="Gadugi" panose="020B0502040204020203" pitchFamily="34" charset="0"/>
                <a:ea typeface="Gadugi" panose="020B0502040204020203" pitchFamily="34" charset="0"/>
                <a:hlinkClick r:id="rId2">
                  <a:extLst>
                    <a:ext uri="{A12FA001-AC4F-418D-AE19-62706E023703}">
                      <ahyp:hlinkClr xmlns:ahyp="http://schemas.microsoft.com/office/drawing/2018/hyperlinkcolor" val="tx"/>
                    </a:ext>
                  </a:extLst>
                </a:hlinkClick>
              </a:rPr>
              <a:t>https://www.youtube.com/playlist?list=PLrrRtiBgUv4nCvjAgpNF8OGwgnaL8Nrod</a:t>
            </a:r>
            <a:endParaRPr lang="en-GB" sz="1600" dirty="0">
              <a:solidFill>
                <a:srgbClr val="0070C0"/>
              </a:solidFill>
              <a:latin typeface="Gadugi" panose="020B0502040204020203" pitchFamily="34" charset="0"/>
              <a:ea typeface="Gadugi" panose="020B0502040204020203" pitchFamily="34" charset="0"/>
            </a:endParaRPr>
          </a:p>
        </p:txBody>
      </p:sp>
      <p:sp>
        <p:nvSpPr>
          <p:cNvPr id="5" name="TextBox 4">
            <a:extLst>
              <a:ext uri="{FF2B5EF4-FFF2-40B4-BE49-F238E27FC236}">
                <a16:creationId xmlns:a16="http://schemas.microsoft.com/office/drawing/2014/main" id="{003A353D-95AF-AF48-F21B-5970621FEE24}"/>
              </a:ext>
            </a:extLst>
          </p:cNvPr>
          <p:cNvSpPr txBox="1"/>
          <p:nvPr/>
        </p:nvSpPr>
        <p:spPr>
          <a:xfrm>
            <a:off x="435634" y="1822836"/>
            <a:ext cx="11320732" cy="4027449"/>
          </a:xfrm>
          <a:prstGeom prst="rect">
            <a:avLst/>
          </a:prstGeom>
          <a:noFill/>
        </p:spPr>
        <p:txBody>
          <a:bodyPr wrap="square">
            <a:spAutoFit/>
          </a:bodyPr>
          <a:lstStyle/>
          <a:p>
            <a:pPr>
              <a:lnSpc>
                <a:spcPct val="107000"/>
              </a:lnSpc>
              <a:spcAft>
                <a:spcPts val="800"/>
              </a:spcAft>
            </a:pP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Do I have to decide what I want to do now to succeed?</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dirty="0">
                <a:effectLst/>
                <a:latin typeface="Gadugi" panose="020B0502040204020203" pitchFamily="34" charset="0"/>
                <a:ea typeface="Gadugi" panose="020B0502040204020203" pitchFamily="34" charset="0"/>
                <a:cs typeface="Times New Roman" panose="02020603050405020304" pitchFamily="18" charset="0"/>
              </a:rPr>
              <a:t>It is a fantastic industry to be involved in. But where you end up might not be where you thought you were going to end up, so be open to the other opportunities, be open to everything that is out there and find something that that really excites you because when you do it becomes that much easier. </a:t>
            </a:r>
            <a:r>
              <a:rPr lang="en-GB" sz="1400"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 </a:t>
            </a: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Colin</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Do I have to take triple science to get a space related job?</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dirty="0">
                <a:effectLst/>
                <a:latin typeface="Gadugi" panose="020B0502040204020203" pitchFamily="34" charset="0"/>
                <a:ea typeface="Gadugi" panose="020B0502040204020203" pitchFamily="34" charset="0"/>
                <a:cs typeface="Times New Roman" panose="02020603050405020304" pitchFamily="18" charset="0"/>
              </a:rPr>
              <a:t>I went to a comprehensive school, we did dual award science because that was what the school did, I didn't do further maths because it wasn't offered and they were not barriers, they might have made things easier, but the fact that I didn't do them wasn't a problem, the fact that I didn't go to a selective School wasn't a problem…. it helped that the university recruits from a wide base of students. </a:t>
            </a: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Sarah</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What advice would I give to your 16 year old self?</a:t>
            </a:r>
            <a:endParaRPr lang="en-GB" sz="1400" b="1" dirty="0">
              <a:effectLst/>
              <a:latin typeface="Gadugi" panose="020B0502040204020203" pitchFamily="34" charset="0"/>
              <a:ea typeface="Gadugi" panose="020B0502040204020203" pitchFamily="34" charset="0"/>
              <a:cs typeface="Times New Roman" panose="02020603050405020304" pitchFamily="18" charset="0"/>
            </a:endParaRPr>
          </a:p>
          <a:p>
            <a:pPr>
              <a:lnSpc>
                <a:spcPct val="107000"/>
              </a:lnSpc>
              <a:spcAft>
                <a:spcPts val="800"/>
              </a:spcAft>
            </a:pPr>
            <a:r>
              <a:rPr lang="en-GB" sz="1400" dirty="0">
                <a:effectLst/>
                <a:latin typeface="Gadugi" panose="020B0502040204020203" pitchFamily="34" charset="0"/>
                <a:ea typeface="Gadugi" panose="020B0502040204020203" pitchFamily="34" charset="0"/>
                <a:cs typeface="Times New Roman" panose="02020603050405020304" pitchFamily="18" charset="0"/>
              </a:rPr>
              <a:t>Listen to your intuition and don't be scared to follow what the path that you want to go on. Just because it might not be what everyone else is doing doesn't mean it's wrong, just go for it don't second guess yourself.</a:t>
            </a:r>
          </a:p>
          <a:p>
            <a:pPr>
              <a:lnSpc>
                <a:spcPct val="107000"/>
              </a:lnSpc>
              <a:spcAft>
                <a:spcPts val="800"/>
              </a:spcAft>
            </a:pPr>
            <a:r>
              <a:rPr lang="en-GB" sz="1400" dirty="0">
                <a:effectLst/>
                <a:latin typeface="Gadugi" panose="020B0502040204020203" pitchFamily="34" charset="0"/>
                <a:ea typeface="Gadugi" panose="020B0502040204020203" pitchFamily="34" charset="0"/>
                <a:cs typeface="Times New Roman" panose="02020603050405020304" pitchFamily="18" charset="0"/>
              </a:rPr>
              <a:t>Sometimes even at school in your best subjects or your worst subjects you might be doing bad in the grades, but it doesn't mean that you should give up on them if you're interested in the subject, it's just you haven't found your way of learning it yet.</a:t>
            </a:r>
            <a:r>
              <a:rPr lang="en-GB" sz="1400" dirty="0">
                <a:latin typeface="Gadugi" panose="020B0502040204020203" pitchFamily="34" charset="0"/>
                <a:ea typeface="Gadugi" panose="020B0502040204020203" pitchFamily="34" charset="0"/>
                <a:cs typeface="Times New Roman" panose="02020603050405020304" pitchFamily="18" charset="0"/>
              </a:rPr>
              <a:t> </a:t>
            </a:r>
            <a:r>
              <a:rPr lang="en-GB" sz="1400" b="1" dirty="0">
                <a:solidFill>
                  <a:srgbClr val="FF0000"/>
                </a:solidFill>
                <a:effectLst/>
                <a:latin typeface="Gadugi" panose="020B0502040204020203" pitchFamily="34" charset="0"/>
                <a:ea typeface="Gadugi" panose="020B0502040204020203" pitchFamily="34" charset="0"/>
                <a:cs typeface="Times New Roman" panose="02020603050405020304" pitchFamily="18" charset="0"/>
              </a:rPr>
              <a:t>Loz</a:t>
            </a:r>
          </a:p>
          <a:p>
            <a:pPr>
              <a:lnSpc>
                <a:spcPct val="107000"/>
              </a:lnSpc>
              <a:spcAft>
                <a:spcPts val="800"/>
              </a:spcAft>
            </a:pPr>
            <a:endParaRPr lang="en-GB" sz="1400" dirty="0">
              <a:effectLst/>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279294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58548-6AE6-1E64-FC47-5364CC0C9BD8}"/>
              </a:ext>
            </a:extLst>
          </p:cNvPr>
          <p:cNvSpPr>
            <a:spLocks noGrp="1"/>
          </p:cNvSpPr>
          <p:nvPr>
            <p:ph idx="1"/>
          </p:nvPr>
        </p:nvSpPr>
        <p:spPr>
          <a:xfrm>
            <a:off x="1066800" y="758753"/>
            <a:ext cx="10058400" cy="5150487"/>
          </a:xfrm>
        </p:spPr>
        <p:txBody>
          <a:bodyPr>
            <a:noAutofit/>
          </a:bodyPr>
          <a:lstStyle/>
          <a:p>
            <a:pPr marL="0" indent="0" algn="l">
              <a:buNone/>
            </a:pPr>
            <a:r>
              <a:rPr lang="en-GB" sz="1600" b="1" i="0" dirty="0">
                <a:effectLst/>
                <a:latin typeface="Gadugi" panose="020B0502040204020203" pitchFamily="34" charset="0"/>
                <a:ea typeface="Gadugi" panose="020B0502040204020203" pitchFamily="34" charset="0"/>
                <a:cs typeface="Arial" panose="020B0604020202020204" pitchFamily="34" charset="0"/>
              </a:rPr>
              <a:t>The eight Gatsby benchmarks of Good Career Guidance are:</a:t>
            </a:r>
            <a:br>
              <a:rPr lang="en-GB" sz="1600" b="1" i="0" dirty="0">
                <a:effectLst/>
                <a:latin typeface="Gadugi" panose="020B0502040204020203" pitchFamily="34" charset="0"/>
                <a:ea typeface="Gadugi" panose="020B0502040204020203" pitchFamily="34" charset="0"/>
                <a:cs typeface="Arial" panose="020B0604020202020204" pitchFamily="34" charset="0"/>
              </a:rPr>
            </a:br>
            <a:endParaRPr lang="en-GB" sz="1600" b="0" i="0" dirty="0">
              <a:effectLst/>
              <a:latin typeface="Gadugi" panose="020B0502040204020203" pitchFamily="34" charset="0"/>
              <a:ea typeface="Gadugi" panose="020B0502040204020203" pitchFamily="34" charset="0"/>
              <a:cs typeface="Arial" panose="020B0604020202020204" pitchFamily="34" charset="0"/>
            </a:endParaRPr>
          </a:p>
          <a:p>
            <a:r>
              <a:rPr lang="en-GB" sz="1600" b="0" i="0" dirty="0">
                <a:effectLst/>
                <a:latin typeface="Gadugi" panose="020B0502040204020203" pitchFamily="34" charset="0"/>
                <a:ea typeface="Gadugi" panose="020B0502040204020203" pitchFamily="34" charset="0"/>
                <a:cs typeface="Arial" panose="020B0604020202020204" pitchFamily="34" charset="0"/>
              </a:rPr>
              <a:t>1. A stable careers programme - </a:t>
            </a:r>
            <a:r>
              <a:rPr lang="en-GB" sz="1600" dirty="0">
                <a:latin typeface="Gadugi" panose="020B0502040204020203" pitchFamily="34" charset="0"/>
                <a:ea typeface="Gadugi" panose="020B0502040204020203" pitchFamily="34" charset="0"/>
                <a:cs typeface="Arial" panose="020B0604020202020204" pitchFamily="34" charset="0"/>
              </a:rPr>
              <a:t>Permanent fixture of developing resources on the site.</a:t>
            </a:r>
          </a:p>
          <a:p>
            <a:r>
              <a:rPr lang="en-GB" sz="1600" b="0" i="0" dirty="0">
                <a:effectLst/>
                <a:latin typeface="Gadugi" panose="020B0502040204020203" pitchFamily="34" charset="0"/>
                <a:ea typeface="Gadugi" panose="020B0502040204020203" pitchFamily="34" charset="0"/>
                <a:cs typeface="Arial" panose="020B0604020202020204" pitchFamily="34" charset="0"/>
              </a:rPr>
              <a:t>2. Learning from career and labour market information – </a:t>
            </a:r>
            <a:r>
              <a:rPr lang="en-GB" sz="1600" dirty="0">
                <a:latin typeface="Gadugi" panose="020B0502040204020203" pitchFamily="34" charset="0"/>
                <a:ea typeface="Gadugi" panose="020B0502040204020203" pitchFamily="34" charset="0"/>
                <a:cs typeface="Arial" panose="020B0604020202020204" pitchFamily="34" charset="0"/>
              </a:rPr>
              <a:t>Labour market info. The number of people employed in the relevant industry in the UK / Europe. Industry growth. Future study options. </a:t>
            </a:r>
            <a:r>
              <a:rPr lang="en-GB" sz="1600" dirty="0">
                <a:latin typeface="Gadugi" panose="020B0502040204020203" pitchFamily="34" charset="0"/>
                <a:ea typeface="Gadugi" panose="020B050204020402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https://www.lmiforall.org.uk/</a:t>
            </a:r>
            <a:r>
              <a:rPr lang="en-GB" sz="1600" dirty="0">
                <a:latin typeface="Gadugi" panose="020B0502040204020203" pitchFamily="34" charset="0"/>
                <a:ea typeface="Gadugi" panose="020B0502040204020203" pitchFamily="34" charset="0"/>
                <a:cs typeface="Arial" panose="020B0604020202020204" pitchFamily="34" charset="0"/>
              </a:rPr>
              <a:t> </a:t>
            </a:r>
          </a:p>
          <a:p>
            <a:r>
              <a:rPr lang="en-GB" sz="1600" b="0" i="0" dirty="0">
                <a:effectLst/>
                <a:latin typeface="Gadugi" panose="020B0502040204020203" pitchFamily="34" charset="0"/>
                <a:ea typeface="Gadugi" panose="020B0502040204020203" pitchFamily="34" charset="0"/>
                <a:cs typeface="Arial" panose="020B0604020202020204" pitchFamily="34" charset="0"/>
              </a:rPr>
              <a:t>3. Addressing the needs of each pupil – Should be clear what age it is aimed at and relevant to them. Should embed equality and diversity throughout. Give examples of jobs at all levels of education. Show people of different backgrounds.</a:t>
            </a:r>
          </a:p>
          <a:p>
            <a:r>
              <a:rPr lang="en-GB" sz="1600" b="0" i="0" dirty="0">
                <a:effectLst/>
                <a:latin typeface="Gadugi" panose="020B0502040204020203" pitchFamily="34" charset="0"/>
                <a:ea typeface="Gadugi" panose="020B0502040204020203" pitchFamily="34" charset="0"/>
                <a:cs typeface="Arial" panose="020B0604020202020204" pitchFamily="34" charset="0"/>
              </a:rPr>
              <a:t>4. Linking curriculum learning to careers - </a:t>
            </a:r>
            <a:r>
              <a:rPr lang="en-GB" sz="1600" dirty="0">
                <a:latin typeface="Gadugi" panose="020B0502040204020203" pitchFamily="34" charset="0"/>
                <a:ea typeface="Gadugi" panose="020B0502040204020203" pitchFamily="34" charset="0"/>
                <a:cs typeface="Arial" panose="020B0604020202020204" pitchFamily="34" charset="0"/>
              </a:rPr>
              <a:t>What subjects does it relate to at school, A-levels / Degree required.</a:t>
            </a:r>
          </a:p>
          <a:p>
            <a:pPr algn="l"/>
            <a:r>
              <a:rPr lang="en-GB" sz="1600" b="0" i="0" dirty="0">
                <a:effectLst/>
                <a:latin typeface="Gadugi" panose="020B0502040204020203" pitchFamily="34" charset="0"/>
                <a:ea typeface="Gadugi" panose="020B0502040204020203" pitchFamily="34" charset="0"/>
                <a:cs typeface="Arial" panose="020B0604020202020204" pitchFamily="34" charset="0"/>
              </a:rPr>
              <a:t>5. Encounters with employers and employees - </a:t>
            </a:r>
            <a:r>
              <a:rPr lang="en-GB" sz="1600" dirty="0">
                <a:latin typeface="Gadugi" panose="020B0502040204020203" pitchFamily="34" charset="0"/>
                <a:ea typeface="Gadugi" panose="020B0502040204020203" pitchFamily="34" charset="0"/>
                <a:cs typeface="Arial" panose="020B0604020202020204" pitchFamily="34" charset="0"/>
              </a:rPr>
              <a:t>Every pupil should have opportunities to learn from employers about work, employment and the skills that are valued in the workplace.</a:t>
            </a:r>
          </a:p>
          <a:p>
            <a:pPr algn="l"/>
            <a:r>
              <a:rPr lang="en-GB" sz="1600" b="0" i="0" dirty="0">
                <a:effectLst/>
                <a:latin typeface="Gadugi" panose="020B0502040204020203" pitchFamily="34" charset="0"/>
                <a:ea typeface="Gadugi" panose="020B0502040204020203" pitchFamily="34" charset="0"/>
                <a:cs typeface="Arial" panose="020B0604020202020204" pitchFamily="34" charset="0"/>
              </a:rPr>
              <a:t>6. Experiences of workplaces</a:t>
            </a:r>
          </a:p>
          <a:p>
            <a:pPr algn="l"/>
            <a:r>
              <a:rPr lang="en-GB" sz="1600" b="0" i="0" dirty="0">
                <a:effectLst/>
                <a:latin typeface="Gadugi" panose="020B0502040204020203" pitchFamily="34" charset="0"/>
                <a:ea typeface="Gadugi" panose="020B0502040204020203" pitchFamily="34" charset="0"/>
                <a:cs typeface="Arial" panose="020B0604020202020204" pitchFamily="34" charset="0"/>
              </a:rPr>
              <a:t>7. Encounters with further and higher education - </a:t>
            </a:r>
            <a:r>
              <a:rPr lang="en-GB" sz="1600" dirty="0">
                <a:latin typeface="Gadugi" panose="020B0502040204020203" pitchFamily="34" charset="0"/>
                <a:ea typeface="Gadugi" panose="020B0502040204020203" pitchFamily="34" charset="0"/>
                <a:cs typeface="Arial" panose="020B0604020202020204" pitchFamily="34" charset="0"/>
              </a:rPr>
              <a:t>All pupils should understand the full range of learning opportunities that are available to them. This includes both academic and vocational.</a:t>
            </a:r>
            <a:endParaRPr lang="en-GB" sz="1600" b="0" i="0" dirty="0">
              <a:effectLst/>
              <a:latin typeface="Gadugi" panose="020B0502040204020203" pitchFamily="34" charset="0"/>
              <a:ea typeface="Gadugi" panose="020B0502040204020203" pitchFamily="34" charset="0"/>
              <a:cs typeface="Arial" panose="020B0604020202020204" pitchFamily="34" charset="0"/>
            </a:endParaRPr>
          </a:p>
          <a:p>
            <a:pPr algn="l"/>
            <a:r>
              <a:rPr lang="en-GB" sz="1600" b="0" i="0" dirty="0">
                <a:effectLst/>
                <a:latin typeface="Gadugi" panose="020B0502040204020203" pitchFamily="34" charset="0"/>
                <a:ea typeface="Gadugi" panose="020B0502040204020203" pitchFamily="34" charset="0"/>
                <a:cs typeface="Arial" panose="020B0604020202020204" pitchFamily="34" charset="0"/>
              </a:rPr>
              <a:t>8. Personal guidance – Required from qualified practitioners.</a:t>
            </a:r>
          </a:p>
        </p:txBody>
      </p:sp>
    </p:spTree>
    <p:extLst>
      <p:ext uri="{BB962C8B-B14F-4D97-AF65-F5344CB8AC3E}">
        <p14:creationId xmlns:p14="http://schemas.microsoft.com/office/powerpoint/2010/main" val="281406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5735-26E0-8765-9E69-6667462BB73C}"/>
              </a:ext>
            </a:extLst>
          </p:cNvPr>
          <p:cNvSpPr>
            <a:spLocks noGrp="1"/>
          </p:cNvSpPr>
          <p:nvPr>
            <p:ph type="title"/>
          </p:nvPr>
        </p:nvSpPr>
        <p:spPr/>
        <p:txBody>
          <a:bodyPr/>
          <a:lstStyle/>
          <a:p>
            <a:r>
              <a:rPr lang="en-GB" dirty="0">
                <a:latin typeface="Gadugi" panose="020B0502040204020203" pitchFamily="34" charset="0"/>
                <a:ea typeface="Gadugi" panose="020B0502040204020203" pitchFamily="34" charset="0"/>
              </a:rPr>
              <a:t>Know your sciences</a:t>
            </a:r>
          </a:p>
        </p:txBody>
      </p:sp>
      <p:sp>
        <p:nvSpPr>
          <p:cNvPr id="3" name="Content Placeholder 2">
            <a:extLst>
              <a:ext uri="{FF2B5EF4-FFF2-40B4-BE49-F238E27FC236}">
                <a16:creationId xmlns:a16="http://schemas.microsoft.com/office/drawing/2014/main" id="{FC0D3BD0-5F75-462F-B20A-8AF9FD23634B}"/>
              </a:ext>
            </a:extLst>
          </p:cNvPr>
          <p:cNvSpPr>
            <a:spLocks noGrp="1"/>
          </p:cNvSpPr>
          <p:nvPr>
            <p:ph idx="1"/>
          </p:nvPr>
        </p:nvSpPr>
        <p:spPr>
          <a:xfrm>
            <a:off x="1066800" y="2243334"/>
            <a:ext cx="8281359" cy="940282"/>
          </a:xfrm>
        </p:spPr>
        <p:txBody>
          <a:bodyPr>
            <a:normAutofit/>
          </a:bodyPr>
          <a:lstStyle/>
          <a:p>
            <a:r>
              <a:rPr lang="en-GB" sz="1600" dirty="0">
                <a:latin typeface="Gadugi" panose="020B0502040204020203" pitchFamily="34" charset="0"/>
                <a:ea typeface="Gadugi" panose="020B0502040204020203" pitchFamily="34" charset="0"/>
              </a:rPr>
              <a:t>Can you put the following disciplines into the correct category?</a:t>
            </a:r>
          </a:p>
          <a:p>
            <a:r>
              <a:rPr lang="en-GB" sz="1600" dirty="0">
                <a:latin typeface="Gadugi" panose="020B0502040204020203" pitchFamily="34" charset="0"/>
                <a:ea typeface="Gadugi" panose="020B0502040204020203" pitchFamily="34" charset="0"/>
              </a:rPr>
              <a:t>Some may be in more than one. </a:t>
            </a:r>
          </a:p>
        </p:txBody>
      </p:sp>
      <p:graphicFrame>
        <p:nvGraphicFramePr>
          <p:cNvPr id="5" name="Content Placeholder 2">
            <a:extLst>
              <a:ext uri="{FF2B5EF4-FFF2-40B4-BE49-F238E27FC236}">
                <a16:creationId xmlns:a16="http://schemas.microsoft.com/office/drawing/2014/main" id="{CA3803A5-B8AC-8AE4-6DEB-F1030E0B8120}"/>
              </a:ext>
            </a:extLst>
          </p:cNvPr>
          <p:cNvGraphicFramePr>
            <a:graphicFrameLocks/>
          </p:cNvGraphicFramePr>
          <p:nvPr>
            <p:extLst>
              <p:ext uri="{D42A27DB-BD31-4B8C-83A1-F6EECF244321}">
                <p14:modId xmlns:p14="http://schemas.microsoft.com/office/powerpoint/2010/main" val="2295866643"/>
              </p:ext>
            </p:extLst>
          </p:nvPr>
        </p:nvGraphicFramePr>
        <p:xfrm>
          <a:off x="5743018" y="642594"/>
          <a:ext cx="5920596" cy="171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2">
            <a:extLst>
              <a:ext uri="{FF2B5EF4-FFF2-40B4-BE49-F238E27FC236}">
                <a16:creationId xmlns:a16="http://schemas.microsoft.com/office/drawing/2014/main" id="{2E3180CB-E5C7-340F-4199-B58E83D78B74}"/>
              </a:ext>
            </a:extLst>
          </p:cNvPr>
          <p:cNvGraphicFramePr>
            <a:graphicFrameLocks/>
          </p:cNvGraphicFramePr>
          <p:nvPr>
            <p:extLst>
              <p:ext uri="{D42A27DB-BD31-4B8C-83A1-F6EECF244321}">
                <p14:modId xmlns:p14="http://schemas.microsoft.com/office/powerpoint/2010/main" val="128538866"/>
              </p:ext>
            </p:extLst>
          </p:nvPr>
        </p:nvGraphicFramePr>
        <p:xfrm>
          <a:off x="793630" y="3148643"/>
          <a:ext cx="10550105" cy="30667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E2CA8ED9-11D7-2692-A480-857670E79733}"/>
              </a:ext>
            </a:extLst>
          </p:cNvPr>
          <p:cNvSpPr/>
          <p:nvPr/>
        </p:nvSpPr>
        <p:spPr>
          <a:xfrm>
            <a:off x="1249680" y="3043575"/>
            <a:ext cx="9611358" cy="3262316"/>
          </a:xfrm>
          <a:prstGeom prst="rect">
            <a:avLst/>
          </a:prstGeom>
          <a:solidFill>
            <a:schemeClr val="bg1">
              <a:alpha val="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adugi" panose="020B0502040204020203" pitchFamily="34" charset="0"/>
              <a:ea typeface="Gadugi" panose="020B0502040204020203" pitchFamily="34" charset="0"/>
            </a:endParaRPr>
          </a:p>
        </p:txBody>
      </p:sp>
      <p:cxnSp>
        <p:nvCxnSpPr>
          <p:cNvPr id="9" name="Straight Connector 8">
            <a:extLst>
              <a:ext uri="{FF2B5EF4-FFF2-40B4-BE49-F238E27FC236}">
                <a16:creationId xmlns:a16="http://schemas.microsoft.com/office/drawing/2014/main" id="{284992E1-5B92-2D58-ADF7-0343B3B82985}"/>
              </a:ext>
            </a:extLst>
          </p:cNvPr>
          <p:cNvCxnSpPr>
            <a:cxnSpLocks/>
            <a:endCxn id="7" idx="3"/>
          </p:cNvCxnSpPr>
          <p:nvPr/>
        </p:nvCxnSpPr>
        <p:spPr>
          <a:xfrm flipV="1">
            <a:off x="1310640" y="4674733"/>
            <a:ext cx="9550398" cy="72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18EC9F-318D-8DA1-4DE9-76888DCE6F4A}"/>
              </a:ext>
            </a:extLst>
          </p:cNvPr>
          <p:cNvCxnSpPr/>
          <p:nvPr/>
        </p:nvCxnSpPr>
        <p:spPr>
          <a:xfrm>
            <a:off x="2600960" y="3043574"/>
            <a:ext cx="0" cy="32623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A09DD6B-0101-5ACF-A369-E5DB0C2B34E7}"/>
              </a:ext>
            </a:extLst>
          </p:cNvPr>
          <p:cNvCxnSpPr/>
          <p:nvPr/>
        </p:nvCxnSpPr>
        <p:spPr>
          <a:xfrm>
            <a:off x="5344160" y="3043574"/>
            <a:ext cx="0" cy="32623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5CAB9C-626D-0B2A-3555-0034F427BD98}"/>
              </a:ext>
            </a:extLst>
          </p:cNvPr>
          <p:cNvCxnSpPr/>
          <p:nvPr/>
        </p:nvCxnSpPr>
        <p:spPr>
          <a:xfrm>
            <a:off x="6654800" y="3050866"/>
            <a:ext cx="0" cy="32623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6A66C9-AA1B-5311-908B-CB09C02D7E09}"/>
              </a:ext>
            </a:extLst>
          </p:cNvPr>
          <p:cNvCxnSpPr/>
          <p:nvPr/>
        </p:nvCxnSpPr>
        <p:spPr>
          <a:xfrm>
            <a:off x="8067040" y="3050866"/>
            <a:ext cx="0" cy="32623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9B5D94-B76E-A057-9D3B-7E0ADDF77BEB}"/>
              </a:ext>
            </a:extLst>
          </p:cNvPr>
          <p:cNvCxnSpPr/>
          <p:nvPr/>
        </p:nvCxnSpPr>
        <p:spPr>
          <a:xfrm>
            <a:off x="9469120" y="3050866"/>
            <a:ext cx="0" cy="32623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FE685D1-7272-F97F-E5A5-D87ACFFE130A}"/>
              </a:ext>
            </a:extLst>
          </p:cNvPr>
          <p:cNvCxnSpPr/>
          <p:nvPr/>
        </p:nvCxnSpPr>
        <p:spPr>
          <a:xfrm>
            <a:off x="3992880" y="3043574"/>
            <a:ext cx="0" cy="32623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50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D83AA68-4950-677A-34E2-642EC93008A3}"/>
              </a:ext>
            </a:extLst>
          </p:cNvPr>
          <p:cNvSpPr/>
          <p:nvPr/>
        </p:nvSpPr>
        <p:spPr>
          <a:xfrm>
            <a:off x="1348596" y="336427"/>
            <a:ext cx="5653754" cy="4571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02D4285-F89E-F8E6-6C37-9B6D9CF679F9}"/>
              </a:ext>
            </a:extLst>
          </p:cNvPr>
          <p:cNvSpPr/>
          <p:nvPr/>
        </p:nvSpPr>
        <p:spPr>
          <a:xfrm>
            <a:off x="4948112" y="336427"/>
            <a:ext cx="5895292" cy="4571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F9FA9E6-3B4C-90B2-DADE-9007285FB2EF}"/>
              </a:ext>
            </a:extLst>
          </p:cNvPr>
          <p:cNvSpPr/>
          <p:nvPr/>
        </p:nvSpPr>
        <p:spPr>
          <a:xfrm>
            <a:off x="3338135" y="2320506"/>
            <a:ext cx="5274190" cy="42010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B1A83A84-9C17-1427-21EF-52109C629C3C}"/>
              </a:ext>
            </a:extLst>
          </p:cNvPr>
          <p:cNvGrpSpPr/>
          <p:nvPr/>
        </p:nvGrpSpPr>
        <p:grpSpPr>
          <a:xfrm>
            <a:off x="1107058" y="392315"/>
            <a:ext cx="4070242" cy="2685815"/>
            <a:chOff x="-2075775" y="1145408"/>
            <a:chExt cx="4070242" cy="2685815"/>
          </a:xfrm>
        </p:grpSpPr>
        <p:sp>
          <p:nvSpPr>
            <p:cNvPr id="12" name="Rectangle 11">
              <a:extLst>
                <a:ext uri="{FF2B5EF4-FFF2-40B4-BE49-F238E27FC236}">
                  <a16:creationId xmlns:a16="http://schemas.microsoft.com/office/drawing/2014/main" id="{2E615341-516C-E911-03B1-F7487D6871FF}"/>
                </a:ext>
              </a:extLst>
            </p:cNvPr>
            <p:cNvSpPr/>
            <p:nvPr/>
          </p:nvSpPr>
          <p:spPr>
            <a:xfrm>
              <a:off x="563608" y="1145408"/>
              <a:ext cx="1430859" cy="5723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7980DE64-9D5D-FBF2-E094-D6362E98DE3B}"/>
                </a:ext>
              </a:extLst>
            </p:cNvPr>
            <p:cNvSpPr txBox="1"/>
            <p:nvPr/>
          </p:nvSpPr>
          <p:spPr>
            <a:xfrm>
              <a:off x="-2075775" y="3258880"/>
              <a:ext cx="1430859" cy="57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dirty="0">
                  <a:latin typeface="Gadugi" panose="020B0502040204020203" pitchFamily="34" charset="0"/>
                  <a:ea typeface="Gadugi" panose="020B0502040204020203" pitchFamily="34" charset="0"/>
                </a:rPr>
                <a:t>Physics</a:t>
              </a:r>
              <a:endParaRPr lang="en-gb" sz="1600" kern="1200" dirty="0">
                <a:latin typeface="Gadugi" panose="020B0502040204020203" pitchFamily="34" charset="0"/>
                <a:ea typeface="Gadugi" panose="020B0502040204020203" pitchFamily="34" charset="0"/>
              </a:endParaRPr>
            </a:p>
          </p:txBody>
        </p:sp>
      </p:grpSp>
      <p:grpSp>
        <p:nvGrpSpPr>
          <p:cNvPr id="14" name="Group 13">
            <a:extLst>
              <a:ext uri="{FF2B5EF4-FFF2-40B4-BE49-F238E27FC236}">
                <a16:creationId xmlns:a16="http://schemas.microsoft.com/office/drawing/2014/main" id="{9362CC88-6318-E099-030B-55D712077E44}"/>
              </a:ext>
            </a:extLst>
          </p:cNvPr>
          <p:cNvGrpSpPr/>
          <p:nvPr/>
        </p:nvGrpSpPr>
        <p:grpSpPr>
          <a:xfrm>
            <a:off x="6773161" y="392315"/>
            <a:ext cx="3992904" cy="2685815"/>
            <a:chOff x="2244868" y="1145408"/>
            <a:chExt cx="3992904" cy="2685815"/>
          </a:xfrm>
        </p:grpSpPr>
        <p:sp>
          <p:nvSpPr>
            <p:cNvPr id="15" name="Rectangle 14">
              <a:extLst>
                <a:ext uri="{FF2B5EF4-FFF2-40B4-BE49-F238E27FC236}">
                  <a16:creationId xmlns:a16="http://schemas.microsoft.com/office/drawing/2014/main" id="{EE861B46-3E8F-2F3C-BA8A-80986FAE3893}"/>
                </a:ext>
              </a:extLst>
            </p:cNvPr>
            <p:cNvSpPr/>
            <p:nvPr/>
          </p:nvSpPr>
          <p:spPr>
            <a:xfrm>
              <a:off x="2244868" y="1145408"/>
              <a:ext cx="1430859" cy="5723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C87B12F0-742C-57D1-FA7E-FA11FEAAAF07}"/>
                </a:ext>
              </a:extLst>
            </p:cNvPr>
            <p:cNvSpPr txBox="1"/>
            <p:nvPr/>
          </p:nvSpPr>
          <p:spPr>
            <a:xfrm>
              <a:off x="5072907" y="3258880"/>
              <a:ext cx="1164865" cy="57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dirty="0">
                  <a:latin typeface="Gadugi" panose="020B0502040204020203" pitchFamily="34" charset="0"/>
                  <a:ea typeface="Gadugi" panose="020B0502040204020203" pitchFamily="34" charset="0"/>
                </a:rPr>
                <a:t>Chemistry</a:t>
              </a:r>
            </a:p>
          </p:txBody>
        </p:sp>
      </p:grpSp>
      <p:grpSp>
        <p:nvGrpSpPr>
          <p:cNvPr id="17" name="Group 16">
            <a:extLst>
              <a:ext uri="{FF2B5EF4-FFF2-40B4-BE49-F238E27FC236}">
                <a16:creationId xmlns:a16="http://schemas.microsoft.com/office/drawing/2014/main" id="{05D358E4-6DFD-EAF2-20C7-1EAEE40C123E}"/>
              </a:ext>
            </a:extLst>
          </p:cNvPr>
          <p:cNvGrpSpPr/>
          <p:nvPr/>
        </p:nvGrpSpPr>
        <p:grpSpPr>
          <a:xfrm>
            <a:off x="5342302" y="6235401"/>
            <a:ext cx="1430859" cy="286172"/>
            <a:chOff x="3926128" y="1145408"/>
            <a:chExt cx="1430859" cy="572343"/>
          </a:xfrm>
        </p:grpSpPr>
        <p:sp>
          <p:nvSpPr>
            <p:cNvPr id="18" name="Rectangle 17">
              <a:extLst>
                <a:ext uri="{FF2B5EF4-FFF2-40B4-BE49-F238E27FC236}">
                  <a16:creationId xmlns:a16="http://schemas.microsoft.com/office/drawing/2014/main" id="{D930FA63-C7FC-7358-2F8F-E0A4AD1F2E2A}"/>
                </a:ext>
              </a:extLst>
            </p:cNvPr>
            <p:cNvSpPr/>
            <p:nvPr/>
          </p:nvSpPr>
          <p:spPr>
            <a:xfrm>
              <a:off x="3926128" y="1145408"/>
              <a:ext cx="1430859" cy="5723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1C96CDB8-399D-A127-0E91-3459FAB50CA1}"/>
                </a:ext>
              </a:extLst>
            </p:cNvPr>
            <p:cNvSpPr txBox="1"/>
            <p:nvPr/>
          </p:nvSpPr>
          <p:spPr>
            <a:xfrm>
              <a:off x="3926128" y="1145408"/>
              <a:ext cx="1430859" cy="57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dirty="0">
                  <a:latin typeface="Gadugi" panose="020B0502040204020203" pitchFamily="34" charset="0"/>
                  <a:ea typeface="Gadugi" panose="020B0502040204020203" pitchFamily="34" charset="0"/>
                </a:rPr>
                <a:t>Biology</a:t>
              </a:r>
            </a:p>
          </p:txBody>
        </p:sp>
      </p:grpSp>
      <p:sp>
        <p:nvSpPr>
          <p:cNvPr id="2" name="Content Placeholder 2">
            <a:extLst>
              <a:ext uri="{FF2B5EF4-FFF2-40B4-BE49-F238E27FC236}">
                <a16:creationId xmlns:a16="http://schemas.microsoft.com/office/drawing/2014/main" id="{8A32E8CE-84D6-E57F-F00A-4AEC27F840F2}"/>
              </a:ext>
            </a:extLst>
          </p:cNvPr>
          <p:cNvSpPr>
            <a:spLocks noGrp="1"/>
          </p:cNvSpPr>
          <p:nvPr>
            <p:ph idx="1"/>
          </p:nvPr>
        </p:nvSpPr>
        <p:spPr>
          <a:xfrm>
            <a:off x="384895" y="4908426"/>
            <a:ext cx="2724053" cy="1604516"/>
          </a:xfrm>
          <a:solidFill>
            <a:schemeClr val="bg1"/>
          </a:solidFill>
          <a:ln>
            <a:solidFill>
              <a:schemeClr val="tx1"/>
            </a:solidFill>
          </a:ln>
        </p:spPr>
        <p:txBody>
          <a:bodyPr>
            <a:normAutofit/>
          </a:bodyPr>
          <a:lstStyle/>
          <a:p>
            <a:r>
              <a:rPr lang="en-GB" b="1" dirty="0">
                <a:latin typeface="Gadugi" panose="020B0502040204020203" pitchFamily="34" charset="0"/>
                <a:ea typeface="Gadugi" panose="020B0502040204020203" pitchFamily="34" charset="0"/>
              </a:rPr>
              <a:t>Can you put the science disciplines into the correct category?</a:t>
            </a:r>
          </a:p>
          <a:p>
            <a:r>
              <a:rPr lang="en-GB" b="1" dirty="0">
                <a:latin typeface="Gadugi" panose="020B0502040204020203" pitchFamily="34" charset="0"/>
                <a:ea typeface="Gadugi" panose="020B0502040204020203" pitchFamily="34" charset="0"/>
              </a:rPr>
              <a:t>Some may be in more than one. </a:t>
            </a:r>
          </a:p>
        </p:txBody>
      </p:sp>
    </p:spTree>
    <p:extLst>
      <p:ext uri="{BB962C8B-B14F-4D97-AF65-F5344CB8AC3E}">
        <p14:creationId xmlns:p14="http://schemas.microsoft.com/office/powerpoint/2010/main" val="315555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5735-26E0-8765-9E69-6667462BB73C}"/>
              </a:ext>
            </a:extLst>
          </p:cNvPr>
          <p:cNvSpPr>
            <a:spLocks noGrp="1"/>
          </p:cNvSpPr>
          <p:nvPr>
            <p:ph type="title"/>
          </p:nvPr>
        </p:nvSpPr>
        <p:spPr>
          <a:xfrm>
            <a:off x="368636" y="360435"/>
            <a:ext cx="6040790" cy="1537376"/>
          </a:xfrm>
          <a:solidFill>
            <a:schemeClr val="accent4"/>
          </a:solidFill>
          <a:ln>
            <a:solidFill>
              <a:schemeClr val="tx1"/>
            </a:solidFill>
          </a:ln>
        </p:spPr>
        <p:txBody>
          <a:bodyPr>
            <a:normAutofit fontScale="90000"/>
          </a:bodyPr>
          <a:lstStyle/>
          <a:p>
            <a:r>
              <a:rPr lang="en-GB" dirty="0">
                <a:latin typeface="Gadugi" panose="020B0502040204020203" pitchFamily="34" charset="0"/>
                <a:ea typeface="Gadugi" panose="020B0502040204020203" pitchFamily="34" charset="0"/>
              </a:rPr>
              <a:t>Jobs in the space sector include many disciplines of science.</a:t>
            </a:r>
          </a:p>
        </p:txBody>
      </p:sp>
      <p:sp>
        <p:nvSpPr>
          <p:cNvPr id="3" name="Content Placeholder 2">
            <a:extLst>
              <a:ext uri="{FF2B5EF4-FFF2-40B4-BE49-F238E27FC236}">
                <a16:creationId xmlns:a16="http://schemas.microsoft.com/office/drawing/2014/main" id="{FC0D3BD0-5F75-462F-B20A-8AF9FD23634B}"/>
              </a:ext>
            </a:extLst>
          </p:cNvPr>
          <p:cNvSpPr>
            <a:spLocks noGrp="1"/>
          </p:cNvSpPr>
          <p:nvPr>
            <p:ph idx="1"/>
          </p:nvPr>
        </p:nvSpPr>
        <p:spPr>
          <a:xfrm>
            <a:off x="421957" y="2201312"/>
            <a:ext cx="9455288" cy="940282"/>
          </a:xfrm>
        </p:spPr>
        <p:txBody>
          <a:bodyPr>
            <a:normAutofit/>
          </a:bodyPr>
          <a:lstStyle/>
          <a:p>
            <a:r>
              <a:rPr lang="en-GB" sz="1800">
                <a:latin typeface="Gadugi" panose="020B0502040204020203" pitchFamily="34" charset="0"/>
                <a:ea typeface="Gadugi" panose="020B0502040204020203" pitchFamily="34" charset="0"/>
              </a:rPr>
              <a:t>Can you match the following disciplines to the most appropriate branch of science?</a:t>
            </a:r>
          </a:p>
          <a:p>
            <a:r>
              <a:rPr lang="en-GB" sz="1800">
                <a:latin typeface="Gadugi" panose="020B0502040204020203" pitchFamily="34" charset="0"/>
                <a:ea typeface="Gadugi" panose="020B0502040204020203" pitchFamily="34" charset="0"/>
              </a:rPr>
              <a:t>Some may be in more than one. </a:t>
            </a:r>
          </a:p>
        </p:txBody>
      </p:sp>
      <p:graphicFrame>
        <p:nvGraphicFramePr>
          <p:cNvPr id="5" name="Content Placeholder 2">
            <a:extLst>
              <a:ext uri="{FF2B5EF4-FFF2-40B4-BE49-F238E27FC236}">
                <a16:creationId xmlns:a16="http://schemas.microsoft.com/office/drawing/2014/main" id="{CA3803A5-B8AC-8AE4-6DEB-F1030E0B8120}"/>
              </a:ext>
            </a:extLst>
          </p:cNvPr>
          <p:cNvGraphicFramePr>
            <a:graphicFrameLocks/>
          </p:cNvGraphicFramePr>
          <p:nvPr>
            <p:extLst>
              <p:ext uri="{D42A27DB-BD31-4B8C-83A1-F6EECF244321}">
                <p14:modId xmlns:p14="http://schemas.microsoft.com/office/powerpoint/2010/main" val="3613001630"/>
              </p:ext>
            </p:extLst>
          </p:nvPr>
        </p:nvGraphicFramePr>
        <p:xfrm>
          <a:off x="6157086" y="475790"/>
          <a:ext cx="5920596" cy="171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2">
            <a:extLst>
              <a:ext uri="{FF2B5EF4-FFF2-40B4-BE49-F238E27FC236}">
                <a16:creationId xmlns:a16="http://schemas.microsoft.com/office/drawing/2014/main" id="{2E3180CB-E5C7-340F-4199-B58E83D78B74}"/>
              </a:ext>
            </a:extLst>
          </p:cNvPr>
          <p:cNvGraphicFramePr>
            <a:graphicFrameLocks/>
          </p:cNvGraphicFramePr>
          <p:nvPr>
            <p:extLst>
              <p:ext uri="{D42A27DB-BD31-4B8C-83A1-F6EECF244321}">
                <p14:modId xmlns:p14="http://schemas.microsoft.com/office/powerpoint/2010/main" val="2453138336"/>
              </p:ext>
            </p:extLst>
          </p:nvPr>
        </p:nvGraphicFramePr>
        <p:xfrm>
          <a:off x="793630" y="3148643"/>
          <a:ext cx="10550105" cy="30667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283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D83AA68-4950-677A-34E2-642EC93008A3}"/>
              </a:ext>
            </a:extLst>
          </p:cNvPr>
          <p:cNvSpPr/>
          <p:nvPr/>
        </p:nvSpPr>
        <p:spPr>
          <a:xfrm>
            <a:off x="1348596" y="336427"/>
            <a:ext cx="5653754" cy="4571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adugi" panose="020B0502040204020203" pitchFamily="34" charset="0"/>
              <a:ea typeface="Gadugi" panose="020B0502040204020203" pitchFamily="34" charset="0"/>
            </a:endParaRPr>
          </a:p>
        </p:txBody>
      </p:sp>
      <p:sp>
        <p:nvSpPr>
          <p:cNvPr id="9" name="Oval 8">
            <a:extLst>
              <a:ext uri="{FF2B5EF4-FFF2-40B4-BE49-F238E27FC236}">
                <a16:creationId xmlns:a16="http://schemas.microsoft.com/office/drawing/2014/main" id="{902D4285-F89E-F8E6-6C37-9B6D9CF679F9}"/>
              </a:ext>
            </a:extLst>
          </p:cNvPr>
          <p:cNvSpPr/>
          <p:nvPr/>
        </p:nvSpPr>
        <p:spPr>
          <a:xfrm>
            <a:off x="4948112" y="336427"/>
            <a:ext cx="5895292" cy="45719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adugi" panose="020B0502040204020203" pitchFamily="34" charset="0"/>
              <a:ea typeface="Gadugi" panose="020B0502040204020203" pitchFamily="34" charset="0"/>
            </a:endParaRPr>
          </a:p>
        </p:txBody>
      </p:sp>
      <p:sp>
        <p:nvSpPr>
          <p:cNvPr id="10" name="Oval 9">
            <a:extLst>
              <a:ext uri="{FF2B5EF4-FFF2-40B4-BE49-F238E27FC236}">
                <a16:creationId xmlns:a16="http://schemas.microsoft.com/office/drawing/2014/main" id="{8F9FA9E6-3B4C-90B2-DADE-9007285FB2EF}"/>
              </a:ext>
            </a:extLst>
          </p:cNvPr>
          <p:cNvSpPr/>
          <p:nvPr/>
        </p:nvSpPr>
        <p:spPr>
          <a:xfrm>
            <a:off x="3338135" y="2320506"/>
            <a:ext cx="5274190" cy="420106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adugi" panose="020B0502040204020203" pitchFamily="34" charset="0"/>
              <a:ea typeface="Gadugi" panose="020B0502040204020203" pitchFamily="34" charset="0"/>
            </a:endParaRPr>
          </a:p>
        </p:txBody>
      </p:sp>
      <p:grpSp>
        <p:nvGrpSpPr>
          <p:cNvPr id="11" name="Group 10">
            <a:extLst>
              <a:ext uri="{FF2B5EF4-FFF2-40B4-BE49-F238E27FC236}">
                <a16:creationId xmlns:a16="http://schemas.microsoft.com/office/drawing/2014/main" id="{B1A83A84-9C17-1427-21EF-52109C629C3C}"/>
              </a:ext>
            </a:extLst>
          </p:cNvPr>
          <p:cNvGrpSpPr/>
          <p:nvPr/>
        </p:nvGrpSpPr>
        <p:grpSpPr>
          <a:xfrm>
            <a:off x="1107058" y="392315"/>
            <a:ext cx="4070242" cy="2685815"/>
            <a:chOff x="-2075775" y="1145408"/>
            <a:chExt cx="4070242" cy="2685815"/>
          </a:xfrm>
        </p:grpSpPr>
        <p:sp>
          <p:nvSpPr>
            <p:cNvPr id="12" name="Rectangle 11">
              <a:extLst>
                <a:ext uri="{FF2B5EF4-FFF2-40B4-BE49-F238E27FC236}">
                  <a16:creationId xmlns:a16="http://schemas.microsoft.com/office/drawing/2014/main" id="{2E615341-516C-E911-03B1-F7487D6871FF}"/>
                </a:ext>
              </a:extLst>
            </p:cNvPr>
            <p:cNvSpPr/>
            <p:nvPr/>
          </p:nvSpPr>
          <p:spPr>
            <a:xfrm>
              <a:off x="563608" y="1145408"/>
              <a:ext cx="1430859" cy="5723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Gadugi" panose="020B0502040204020203" pitchFamily="34" charset="0"/>
                <a:ea typeface="Gadugi" panose="020B0502040204020203" pitchFamily="34" charset="0"/>
              </a:endParaRPr>
            </a:p>
          </p:txBody>
        </p:sp>
        <p:sp>
          <p:nvSpPr>
            <p:cNvPr id="13" name="TextBox 12">
              <a:extLst>
                <a:ext uri="{FF2B5EF4-FFF2-40B4-BE49-F238E27FC236}">
                  <a16:creationId xmlns:a16="http://schemas.microsoft.com/office/drawing/2014/main" id="{7980DE64-9D5D-FBF2-E094-D6362E98DE3B}"/>
                </a:ext>
              </a:extLst>
            </p:cNvPr>
            <p:cNvSpPr txBox="1"/>
            <p:nvPr/>
          </p:nvSpPr>
          <p:spPr>
            <a:xfrm>
              <a:off x="-2075775" y="3258880"/>
              <a:ext cx="1430859" cy="57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a:latin typeface="Gadugi" panose="020B0502040204020203" pitchFamily="34" charset="0"/>
                  <a:ea typeface="Gadugi" panose="020B0502040204020203" pitchFamily="34" charset="0"/>
                </a:rPr>
                <a:t>Physics</a:t>
              </a:r>
              <a:endParaRPr lang="en-gb" sz="1600" kern="1200">
                <a:latin typeface="Gadugi" panose="020B0502040204020203" pitchFamily="34" charset="0"/>
                <a:ea typeface="Gadugi" panose="020B0502040204020203" pitchFamily="34" charset="0"/>
              </a:endParaRPr>
            </a:p>
          </p:txBody>
        </p:sp>
      </p:grpSp>
      <p:grpSp>
        <p:nvGrpSpPr>
          <p:cNvPr id="14" name="Group 13">
            <a:extLst>
              <a:ext uri="{FF2B5EF4-FFF2-40B4-BE49-F238E27FC236}">
                <a16:creationId xmlns:a16="http://schemas.microsoft.com/office/drawing/2014/main" id="{9362CC88-6318-E099-030B-55D712077E44}"/>
              </a:ext>
            </a:extLst>
          </p:cNvPr>
          <p:cNvGrpSpPr/>
          <p:nvPr/>
        </p:nvGrpSpPr>
        <p:grpSpPr>
          <a:xfrm>
            <a:off x="6773161" y="357809"/>
            <a:ext cx="3992904" cy="2685815"/>
            <a:chOff x="2244868" y="1145408"/>
            <a:chExt cx="3992904" cy="2685815"/>
          </a:xfrm>
        </p:grpSpPr>
        <p:sp>
          <p:nvSpPr>
            <p:cNvPr id="15" name="Rectangle 14">
              <a:extLst>
                <a:ext uri="{FF2B5EF4-FFF2-40B4-BE49-F238E27FC236}">
                  <a16:creationId xmlns:a16="http://schemas.microsoft.com/office/drawing/2014/main" id="{EE861B46-3E8F-2F3C-BA8A-80986FAE3893}"/>
                </a:ext>
              </a:extLst>
            </p:cNvPr>
            <p:cNvSpPr/>
            <p:nvPr/>
          </p:nvSpPr>
          <p:spPr>
            <a:xfrm>
              <a:off x="2244868" y="1145408"/>
              <a:ext cx="1430859" cy="5723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Gadugi" panose="020B0502040204020203" pitchFamily="34" charset="0"/>
                <a:ea typeface="Gadugi" panose="020B0502040204020203" pitchFamily="34" charset="0"/>
              </a:endParaRPr>
            </a:p>
          </p:txBody>
        </p:sp>
        <p:sp>
          <p:nvSpPr>
            <p:cNvPr id="16" name="TextBox 15">
              <a:extLst>
                <a:ext uri="{FF2B5EF4-FFF2-40B4-BE49-F238E27FC236}">
                  <a16:creationId xmlns:a16="http://schemas.microsoft.com/office/drawing/2014/main" id="{C87B12F0-742C-57D1-FA7E-FA11FEAAAF07}"/>
                </a:ext>
              </a:extLst>
            </p:cNvPr>
            <p:cNvSpPr txBox="1"/>
            <p:nvPr/>
          </p:nvSpPr>
          <p:spPr>
            <a:xfrm>
              <a:off x="5072907" y="3258880"/>
              <a:ext cx="1164865" cy="57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a:latin typeface="Gadugi" panose="020B0502040204020203" pitchFamily="34" charset="0"/>
                  <a:ea typeface="Gadugi" panose="020B0502040204020203" pitchFamily="34" charset="0"/>
                </a:rPr>
                <a:t>Chemistry</a:t>
              </a:r>
            </a:p>
          </p:txBody>
        </p:sp>
      </p:grpSp>
      <p:grpSp>
        <p:nvGrpSpPr>
          <p:cNvPr id="17" name="Group 16">
            <a:extLst>
              <a:ext uri="{FF2B5EF4-FFF2-40B4-BE49-F238E27FC236}">
                <a16:creationId xmlns:a16="http://schemas.microsoft.com/office/drawing/2014/main" id="{05D358E4-6DFD-EAF2-20C7-1EAEE40C123E}"/>
              </a:ext>
            </a:extLst>
          </p:cNvPr>
          <p:cNvGrpSpPr/>
          <p:nvPr/>
        </p:nvGrpSpPr>
        <p:grpSpPr>
          <a:xfrm>
            <a:off x="5342302" y="6235401"/>
            <a:ext cx="1430859" cy="286172"/>
            <a:chOff x="3926128" y="1145408"/>
            <a:chExt cx="1430859" cy="572343"/>
          </a:xfrm>
        </p:grpSpPr>
        <p:sp>
          <p:nvSpPr>
            <p:cNvPr id="18" name="Rectangle 17">
              <a:extLst>
                <a:ext uri="{FF2B5EF4-FFF2-40B4-BE49-F238E27FC236}">
                  <a16:creationId xmlns:a16="http://schemas.microsoft.com/office/drawing/2014/main" id="{D930FA63-C7FC-7358-2F8F-E0A4AD1F2E2A}"/>
                </a:ext>
              </a:extLst>
            </p:cNvPr>
            <p:cNvSpPr/>
            <p:nvPr/>
          </p:nvSpPr>
          <p:spPr>
            <a:xfrm>
              <a:off x="3926128" y="1145408"/>
              <a:ext cx="1430859" cy="5723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Gadugi" panose="020B0502040204020203" pitchFamily="34" charset="0"/>
                <a:ea typeface="Gadugi" panose="020B0502040204020203" pitchFamily="34" charset="0"/>
              </a:endParaRPr>
            </a:p>
          </p:txBody>
        </p:sp>
        <p:sp>
          <p:nvSpPr>
            <p:cNvPr id="19" name="TextBox 18">
              <a:extLst>
                <a:ext uri="{FF2B5EF4-FFF2-40B4-BE49-F238E27FC236}">
                  <a16:creationId xmlns:a16="http://schemas.microsoft.com/office/drawing/2014/main" id="{1C96CDB8-399D-A127-0E91-3459FAB50CA1}"/>
                </a:ext>
              </a:extLst>
            </p:cNvPr>
            <p:cNvSpPr txBox="1"/>
            <p:nvPr/>
          </p:nvSpPr>
          <p:spPr>
            <a:xfrm>
              <a:off x="3926128" y="1145408"/>
              <a:ext cx="1430859" cy="5723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pPr marL="0" lvl="0" indent="0" algn="ctr" defTabSz="711200">
                <a:lnSpc>
                  <a:spcPct val="100000"/>
                </a:lnSpc>
                <a:spcBef>
                  <a:spcPct val="0"/>
                </a:spcBef>
                <a:spcAft>
                  <a:spcPct val="35000"/>
                </a:spcAft>
                <a:buNone/>
                <a:defRPr cap="all"/>
              </a:pPr>
              <a:r>
                <a:rPr lang="en-gb" sz="1600" kern="1200">
                  <a:latin typeface="Gadugi" panose="020B0502040204020203" pitchFamily="34" charset="0"/>
                  <a:ea typeface="Gadugi" panose="020B0502040204020203" pitchFamily="34" charset="0"/>
                </a:rPr>
                <a:t>Biology</a:t>
              </a:r>
            </a:p>
          </p:txBody>
        </p:sp>
      </p:grpSp>
      <p:sp>
        <p:nvSpPr>
          <p:cNvPr id="2" name="Content Placeholder 2">
            <a:extLst>
              <a:ext uri="{FF2B5EF4-FFF2-40B4-BE49-F238E27FC236}">
                <a16:creationId xmlns:a16="http://schemas.microsoft.com/office/drawing/2014/main" id="{8A32E8CE-84D6-E57F-F00A-4AEC27F840F2}"/>
              </a:ext>
            </a:extLst>
          </p:cNvPr>
          <p:cNvSpPr>
            <a:spLocks noGrp="1"/>
          </p:cNvSpPr>
          <p:nvPr>
            <p:ph idx="1"/>
          </p:nvPr>
        </p:nvSpPr>
        <p:spPr>
          <a:xfrm>
            <a:off x="384895" y="4908426"/>
            <a:ext cx="2724053" cy="1604516"/>
          </a:xfrm>
          <a:solidFill>
            <a:schemeClr val="accent4"/>
          </a:solidFill>
          <a:ln>
            <a:solidFill>
              <a:schemeClr val="tx1"/>
            </a:solidFill>
          </a:ln>
        </p:spPr>
        <p:txBody>
          <a:bodyPr>
            <a:normAutofit/>
          </a:bodyPr>
          <a:lstStyle/>
          <a:p>
            <a:endParaRPr lang="en-GB" sz="2000">
              <a:latin typeface="Gadugi" panose="020B0502040204020203" pitchFamily="34" charset="0"/>
              <a:ea typeface="Gadugi" panose="020B0502040204020203" pitchFamily="34" charset="0"/>
            </a:endParaRPr>
          </a:p>
          <a:p>
            <a:r>
              <a:rPr lang="en-GB" sz="2000">
                <a:latin typeface="Gadugi" panose="020B0502040204020203" pitchFamily="34" charset="0"/>
                <a:ea typeface="Gadugi" panose="020B0502040204020203" pitchFamily="34" charset="0"/>
              </a:rPr>
              <a:t>Suggested answers.</a:t>
            </a:r>
          </a:p>
        </p:txBody>
      </p:sp>
      <p:sp>
        <p:nvSpPr>
          <p:cNvPr id="3" name="TextBox 2">
            <a:extLst>
              <a:ext uri="{FF2B5EF4-FFF2-40B4-BE49-F238E27FC236}">
                <a16:creationId xmlns:a16="http://schemas.microsoft.com/office/drawing/2014/main" id="{72F88465-C63F-1CE0-20AD-CB8F57648294}"/>
              </a:ext>
            </a:extLst>
          </p:cNvPr>
          <p:cNvSpPr txBox="1"/>
          <p:nvPr/>
        </p:nvSpPr>
        <p:spPr>
          <a:xfrm>
            <a:off x="2631057" y="1293962"/>
            <a:ext cx="2239716" cy="646331"/>
          </a:xfrm>
          <a:prstGeom prst="rect">
            <a:avLst/>
          </a:prstGeom>
          <a:noFill/>
        </p:spPr>
        <p:txBody>
          <a:bodyPr wrap="square" rtlCol="0">
            <a:spAutoFit/>
          </a:bodyPr>
          <a:lstStyle/>
          <a:p>
            <a:r>
              <a:rPr lang="en-GB">
                <a:solidFill>
                  <a:srgbClr val="FF0000"/>
                </a:solidFill>
                <a:latin typeface="Gadugi" panose="020B0502040204020203" pitchFamily="34" charset="0"/>
                <a:ea typeface="Gadugi" panose="020B0502040204020203" pitchFamily="34" charset="0"/>
              </a:rPr>
              <a:t>Astrophysics</a:t>
            </a:r>
          </a:p>
          <a:p>
            <a:r>
              <a:rPr lang="en-GB">
                <a:solidFill>
                  <a:srgbClr val="FF0000"/>
                </a:solidFill>
                <a:latin typeface="Gadugi" panose="020B0502040204020203" pitchFamily="34" charset="0"/>
                <a:ea typeface="Gadugi" panose="020B0502040204020203" pitchFamily="34" charset="0"/>
              </a:rPr>
              <a:t>Cosmology</a:t>
            </a:r>
          </a:p>
        </p:txBody>
      </p:sp>
      <p:sp>
        <p:nvSpPr>
          <p:cNvPr id="4" name="TextBox 3">
            <a:extLst>
              <a:ext uri="{FF2B5EF4-FFF2-40B4-BE49-F238E27FC236}">
                <a16:creationId xmlns:a16="http://schemas.microsoft.com/office/drawing/2014/main" id="{B1B20ED0-E6CD-DA89-D1B3-7C8C92D337DF}"/>
              </a:ext>
            </a:extLst>
          </p:cNvPr>
          <p:cNvSpPr txBox="1"/>
          <p:nvPr/>
        </p:nvSpPr>
        <p:spPr>
          <a:xfrm>
            <a:off x="3338135" y="3974215"/>
            <a:ext cx="2239716" cy="369332"/>
          </a:xfrm>
          <a:prstGeom prst="rect">
            <a:avLst/>
          </a:prstGeom>
          <a:noFill/>
        </p:spPr>
        <p:txBody>
          <a:bodyPr wrap="square" rtlCol="0">
            <a:spAutoFit/>
          </a:bodyPr>
          <a:lstStyle/>
          <a:p>
            <a:r>
              <a:rPr lang="en-GB">
                <a:solidFill>
                  <a:srgbClr val="FF0000"/>
                </a:solidFill>
                <a:latin typeface="Gadugi" panose="020B0502040204020203" pitchFamily="34" charset="0"/>
                <a:ea typeface="Gadugi" panose="020B0502040204020203" pitchFamily="34" charset="0"/>
              </a:rPr>
              <a:t>Astrobiology</a:t>
            </a:r>
          </a:p>
        </p:txBody>
      </p:sp>
      <p:sp>
        <p:nvSpPr>
          <p:cNvPr id="5" name="TextBox 4">
            <a:extLst>
              <a:ext uri="{FF2B5EF4-FFF2-40B4-BE49-F238E27FC236}">
                <a16:creationId xmlns:a16="http://schemas.microsoft.com/office/drawing/2014/main" id="{913C927E-F347-F22D-D1DB-1637C8AA3065}"/>
              </a:ext>
            </a:extLst>
          </p:cNvPr>
          <p:cNvSpPr txBox="1"/>
          <p:nvPr/>
        </p:nvSpPr>
        <p:spPr>
          <a:xfrm>
            <a:off x="5209338" y="4723760"/>
            <a:ext cx="2239716" cy="1200329"/>
          </a:xfrm>
          <a:prstGeom prst="rect">
            <a:avLst/>
          </a:prstGeom>
          <a:noFill/>
        </p:spPr>
        <p:txBody>
          <a:bodyPr wrap="square" rtlCol="0">
            <a:spAutoFit/>
          </a:bodyPr>
          <a:lstStyle/>
          <a:p>
            <a:r>
              <a:rPr lang="en-GB">
                <a:solidFill>
                  <a:srgbClr val="FF0000"/>
                </a:solidFill>
                <a:latin typeface="Gadugi" panose="020B0502040204020203" pitchFamily="34" charset="0"/>
                <a:ea typeface="Gadugi" panose="020B0502040204020203" pitchFamily="34" charset="0"/>
              </a:rPr>
              <a:t>Zoology</a:t>
            </a:r>
          </a:p>
          <a:p>
            <a:r>
              <a:rPr lang="en-GB">
                <a:solidFill>
                  <a:srgbClr val="FF0000"/>
                </a:solidFill>
                <a:latin typeface="Gadugi" panose="020B0502040204020203" pitchFamily="34" charset="0"/>
                <a:ea typeface="Gadugi" panose="020B0502040204020203" pitchFamily="34" charset="0"/>
              </a:rPr>
              <a:t>Microbiology</a:t>
            </a:r>
          </a:p>
          <a:p>
            <a:r>
              <a:rPr lang="en-GB">
                <a:solidFill>
                  <a:srgbClr val="FF0000"/>
                </a:solidFill>
                <a:latin typeface="Gadugi" panose="020B0502040204020203" pitchFamily="34" charset="0"/>
                <a:ea typeface="Gadugi" panose="020B0502040204020203" pitchFamily="34" charset="0"/>
              </a:rPr>
              <a:t>Botany</a:t>
            </a:r>
          </a:p>
          <a:p>
            <a:r>
              <a:rPr lang="en-GB">
                <a:solidFill>
                  <a:srgbClr val="FF0000"/>
                </a:solidFill>
                <a:latin typeface="Gadugi" panose="020B0502040204020203" pitchFamily="34" charset="0"/>
                <a:ea typeface="Gadugi" panose="020B0502040204020203" pitchFamily="34" charset="0"/>
              </a:rPr>
              <a:t>Ecology</a:t>
            </a:r>
          </a:p>
        </p:txBody>
      </p:sp>
      <p:sp>
        <p:nvSpPr>
          <p:cNvPr id="7" name="TextBox 6">
            <a:extLst>
              <a:ext uri="{FF2B5EF4-FFF2-40B4-BE49-F238E27FC236}">
                <a16:creationId xmlns:a16="http://schemas.microsoft.com/office/drawing/2014/main" id="{5A4B6693-6F7C-FC0F-FA71-2EE883A5451E}"/>
              </a:ext>
            </a:extLst>
          </p:cNvPr>
          <p:cNvSpPr txBox="1"/>
          <p:nvPr/>
        </p:nvSpPr>
        <p:spPr>
          <a:xfrm>
            <a:off x="6687480" y="3731721"/>
            <a:ext cx="2239716" cy="646331"/>
          </a:xfrm>
          <a:prstGeom prst="rect">
            <a:avLst/>
          </a:prstGeom>
          <a:noFill/>
        </p:spPr>
        <p:txBody>
          <a:bodyPr wrap="square" rtlCol="0">
            <a:spAutoFit/>
          </a:bodyPr>
          <a:lstStyle/>
          <a:p>
            <a:r>
              <a:rPr lang="en-GB">
                <a:solidFill>
                  <a:srgbClr val="FF0000"/>
                </a:solidFill>
                <a:latin typeface="Gadugi" panose="020B0502040204020203" pitchFamily="34" charset="0"/>
                <a:ea typeface="Gadugi" panose="020B0502040204020203" pitchFamily="34" charset="0"/>
              </a:rPr>
              <a:t>Medicine</a:t>
            </a:r>
          </a:p>
          <a:p>
            <a:r>
              <a:rPr lang="en-GB">
                <a:solidFill>
                  <a:srgbClr val="FF0000"/>
                </a:solidFill>
                <a:latin typeface="Gadugi" panose="020B0502040204020203" pitchFamily="34" charset="0"/>
                <a:ea typeface="Gadugi" panose="020B0502040204020203" pitchFamily="34" charset="0"/>
              </a:rPr>
              <a:t>Biochemistry</a:t>
            </a:r>
          </a:p>
        </p:txBody>
      </p:sp>
      <p:sp>
        <p:nvSpPr>
          <p:cNvPr id="8" name="TextBox 7">
            <a:extLst>
              <a:ext uri="{FF2B5EF4-FFF2-40B4-BE49-F238E27FC236}">
                <a16:creationId xmlns:a16="http://schemas.microsoft.com/office/drawing/2014/main" id="{E54983B7-90F5-5F3C-0A19-F561E84E7930}"/>
              </a:ext>
            </a:extLst>
          </p:cNvPr>
          <p:cNvSpPr txBox="1"/>
          <p:nvPr/>
        </p:nvSpPr>
        <p:spPr>
          <a:xfrm>
            <a:off x="5209338" y="1613937"/>
            <a:ext cx="2239716" cy="1200329"/>
          </a:xfrm>
          <a:prstGeom prst="rect">
            <a:avLst/>
          </a:prstGeom>
          <a:noFill/>
        </p:spPr>
        <p:txBody>
          <a:bodyPr wrap="square" rtlCol="0">
            <a:spAutoFit/>
          </a:bodyPr>
          <a:lstStyle/>
          <a:p>
            <a:r>
              <a:rPr lang="en-GB">
                <a:solidFill>
                  <a:srgbClr val="FF0000"/>
                </a:solidFill>
                <a:latin typeface="Gadugi" panose="020B0502040204020203" pitchFamily="34" charset="0"/>
                <a:ea typeface="Gadugi" panose="020B0502040204020203" pitchFamily="34" charset="0"/>
              </a:rPr>
              <a:t>Meteorology</a:t>
            </a:r>
          </a:p>
          <a:p>
            <a:r>
              <a:rPr lang="en-GB">
                <a:solidFill>
                  <a:srgbClr val="FF0000"/>
                </a:solidFill>
                <a:latin typeface="Gadugi" panose="020B0502040204020203" pitchFamily="34" charset="0"/>
                <a:ea typeface="Gadugi" panose="020B0502040204020203" pitchFamily="34" charset="0"/>
              </a:rPr>
              <a:t>Astronomy</a:t>
            </a:r>
          </a:p>
          <a:p>
            <a:r>
              <a:rPr lang="en-GB">
                <a:solidFill>
                  <a:srgbClr val="FF0000"/>
                </a:solidFill>
                <a:latin typeface="Gadugi" panose="020B0502040204020203" pitchFamily="34" charset="0"/>
                <a:ea typeface="Gadugi" panose="020B0502040204020203" pitchFamily="34" charset="0"/>
              </a:rPr>
              <a:t> </a:t>
            </a:r>
          </a:p>
          <a:p>
            <a:endParaRPr lang="en-GB">
              <a:solidFill>
                <a:srgbClr val="FF0000"/>
              </a:solidFill>
              <a:latin typeface="Gadugi" panose="020B0502040204020203" pitchFamily="34" charset="0"/>
              <a:ea typeface="Gadugi" panose="020B0502040204020203" pitchFamily="34" charset="0"/>
            </a:endParaRPr>
          </a:p>
        </p:txBody>
      </p:sp>
      <p:sp>
        <p:nvSpPr>
          <p:cNvPr id="20" name="TextBox 19">
            <a:extLst>
              <a:ext uri="{FF2B5EF4-FFF2-40B4-BE49-F238E27FC236}">
                <a16:creationId xmlns:a16="http://schemas.microsoft.com/office/drawing/2014/main" id="{7A72A4E8-A76E-D035-D058-15BE0B930915}"/>
              </a:ext>
            </a:extLst>
          </p:cNvPr>
          <p:cNvSpPr txBox="1"/>
          <p:nvPr/>
        </p:nvSpPr>
        <p:spPr>
          <a:xfrm>
            <a:off x="5257072" y="2520511"/>
            <a:ext cx="1745278" cy="646331"/>
          </a:xfrm>
          <a:prstGeom prst="rect">
            <a:avLst/>
          </a:prstGeom>
          <a:noFill/>
        </p:spPr>
        <p:txBody>
          <a:bodyPr wrap="square" rtlCol="0">
            <a:spAutoFit/>
          </a:bodyPr>
          <a:lstStyle/>
          <a:p>
            <a:r>
              <a:rPr lang="en-GB">
                <a:solidFill>
                  <a:srgbClr val="FF0000"/>
                </a:solidFill>
                <a:latin typeface="Gadugi" panose="020B0502040204020203" pitchFamily="34" charset="0"/>
                <a:ea typeface="Gadugi" panose="020B0502040204020203" pitchFamily="34" charset="0"/>
              </a:rPr>
              <a:t>Planetary sciences</a:t>
            </a:r>
          </a:p>
        </p:txBody>
      </p:sp>
      <p:sp>
        <p:nvSpPr>
          <p:cNvPr id="21" name="TextBox 20">
            <a:extLst>
              <a:ext uri="{FF2B5EF4-FFF2-40B4-BE49-F238E27FC236}">
                <a16:creationId xmlns:a16="http://schemas.microsoft.com/office/drawing/2014/main" id="{1FBFA012-ECD2-C68E-3C38-6AFFA6ACB2E9}"/>
              </a:ext>
            </a:extLst>
          </p:cNvPr>
          <p:cNvSpPr txBox="1"/>
          <p:nvPr/>
        </p:nvSpPr>
        <p:spPr>
          <a:xfrm>
            <a:off x="7895758" y="1364611"/>
            <a:ext cx="2239716" cy="646331"/>
          </a:xfrm>
          <a:prstGeom prst="rect">
            <a:avLst/>
          </a:prstGeom>
          <a:noFill/>
        </p:spPr>
        <p:txBody>
          <a:bodyPr wrap="square" rtlCol="0">
            <a:spAutoFit/>
          </a:bodyPr>
          <a:lstStyle/>
          <a:p>
            <a:r>
              <a:rPr lang="en-GB">
                <a:solidFill>
                  <a:srgbClr val="FF0000"/>
                </a:solidFill>
                <a:latin typeface="Gadugi" panose="020B0502040204020203" pitchFamily="34" charset="0"/>
                <a:ea typeface="Gadugi" panose="020B0502040204020203" pitchFamily="34" charset="0"/>
              </a:rPr>
              <a:t>Geology</a:t>
            </a:r>
          </a:p>
          <a:p>
            <a:r>
              <a:rPr lang="en-GB">
                <a:solidFill>
                  <a:srgbClr val="FF0000"/>
                </a:solidFill>
                <a:latin typeface="Gadugi" panose="020B0502040204020203" pitchFamily="34" charset="0"/>
                <a:ea typeface="Gadugi" panose="020B0502040204020203" pitchFamily="34" charset="0"/>
              </a:rPr>
              <a:t>Astrochemistry</a:t>
            </a:r>
          </a:p>
        </p:txBody>
      </p:sp>
    </p:spTree>
    <p:extLst>
      <p:ext uri="{BB962C8B-B14F-4D97-AF65-F5344CB8AC3E}">
        <p14:creationId xmlns:p14="http://schemas.microsoft.com/office/powerpoint/2010/main" val="89209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8D5A-A9FE-D9C6-BA3A-B34AF1F838D6}"/>
              </a:ext>
            </a:extLst>
          </p:cNvPr>
          <p:cNvSpPr>
            <a:spLocks noGrp="1"/>
          </p:cNvSpPr>
          <p:nvPr>
            <p:ph type="title"/>
          </p:nvPr>
        </p:nvSpPr>
        <p:spPr>
          <a:xfrm>
            <a:off x="1774022" y="642594"/>
            <a:ext cx="9351178" cy="1371600"/>
          </a:xfrm>
        </p:spPr>
        <p:txBody>
          <a:bodyPr>
            <a:normAutofit/>
          </a:bodyPr>
          <a:lstStyle/>
          <a:p>
            <a:r>
              <a:rPr lang="en-GB" sz="4400" dirty="0">
                <a:latin typeface="Gadugi" panose="020B0502040204020203" pitchFamily="34" charset="0"/>
                <a:ea typeface="Gadugi" panose="020B0502040204020203" pitchFamily="34" charset="0"/>
              </a:rPr>
              <a:t>What letters did you get the most?</a:t>
            </a:r>
          </a:p>
        </p:txBody>
      </p:sp>
      <p:sp>
        <p:nvSpPr>
          <p:cNvPr id="3" name="Content Placeholder 2">
            <a:extLst>
              <a:ext uri="{FF2B5EF4-FFF2-40B4-BE49-F238E27FC236}">
                <a16:creationId xmlns:a16="http://schemas.microsoft.com/office/drawing/2014/main" id="{EA76C1B1-47D4-8F7F-0815-AF22177EB7BB}"/>
              </a:ext>
            </a:extLst>
          </p:cNvPr>
          <p:cNvSpPr>
            <a:spLocks noGrp="1"/>
          </p:cNvSpPr>
          <p:nvPr>
            <p:ph idx="1"/>
          </p:nvPr>
        </p:nvSpPr>
        <p:spPr>
          <a:xfrm>
            <a:off x="2273042" y="1785137"/>
            <a:ext cx="7801155" cy="4508107"/>
          </a:xfrm>
        </p:spPr>
        <p:txBody>
          <a:bodyPr>
            <a:normAutofit fontScale="55000" lnSpcReduction="20000"/>
          </a:bodyPr>
          <a:lstStyle/>
          <a:p>
            <a:pPr>
              <a:lnSpc>
                <a:spcPct val="160000"/>
              </a:lnSpc>
            </a:pPr>
            <a:r>
              <a:rPr lang="en-GB" sz="2400" b="1" dirty="0">
                <a:latin typeface="Gadugi" panose="020B0502040204020203" pitchFamily="34" charset="0"/>
                <a:ea typeface="Gadugi" panose="020B0502040204020203" pitchFamily="34" charset="0"/>
              </a:rPr>
              <a:t>Engineering - 		Ben, Faye, </a:t>
            </a:r>
            <a:r>
              <a:rPr lang="en-GB" sz="2400" b="1" dirty="0" err="1">
                <a:latin typeface="Gadugi" panose="020B0502040204020203" pitchFamily="34" charset="0"/>
                <a:ea typeface="Gadugi" panose="020B0502040204020203" pitchFamily="34" charset="0"/>
              </a:rPr>
              <a:t>Parthil</a:t>
            </a:r>
            <a:endParaRPr lang="en-GB" sz="2400" b="1" dirty="0">
              <a:latin typeface="Gadugi" panose="020B0502040204020203" pitchFamily="34" charset="0"/>
              <a:ea typeface="Gadugi" panose="020B0502040204020203" pitchFamily="34" charset="0"/>
            </a:endParaRPr>
          </a:p>
          <a:p>
            <a:pPr>
              <a:lnSpc>
                <a:spcPct val="160000"/>
              </a:lnSpc>
            </a:pPr>
            <a:r>
              <a:rPr lang="en-GB" sz="2400" b="1" dirty="0">
                <a:latin typeface="Gadugi" panose="020B0502040204020203" pitchFamily="34" charset="0"/>
                <a:ea typeface="Gadugi" panose="020B0502040204020203" pitchFamily="34" charset="0"/>
              </a:rPr>
              <a:t>Manufacturing - 		Angela, Kelsey</a:t>
            </a:r>
          </a:p>
          <a:p>
            <a:pPr>
              <a:lnSpc>
                <a:spcPct val="160000"/>
              </a:lnSpc>
            </a:pPr>
            <a:r>
              <a:rPr lang="en-GB" sz="2400" b="1" dirty="0">
                <a:latin typeface="Gadugi" panose="020B0502040204020203" pitchFamily="34" charset="0"/>
                <a:ea typeface="Gadugi" panose="020B0502040204020203" pitchFamily="34" charset="0"/>
              </a:rPr>
              <a:t>Business management - 	Amar, Craig </a:t>
            </a:r>
          </a:p>
          <a:p>
            <a:pPr>
              <a:lnSpc>
                <a:spcPct val="160000"/>
              </a:lnSpc>
            </a:pPr>
            <a:r>
              <a:rPr lang="en-GB" sz="2400" b="1" dirty="0">
                <a:latin typeface="Gadugi" panose="020B0502040204020203" pitchFamily="34" charset="0"/>
                <a:ea typeface="Gadugi" panose="020B0502040204020203" pitchFamily="34" charset="0"/>
              </a:rPr>
              <a:t>Creative / Artist - 		Loz, Paul</a:t>
            </a:r>
          </a:p>
          <a:p>
            <a:pPr>
              <a:lnSpc>
                <a:spcPct val="160000"/>
              </a:lnSpc>
            </a:pPr>
            <a:r>
              <a:rPr lang="en-GB" sz="2400" b="1" dirty="0">
                <a:latin typeface="Gadugi" panose="020B0502040204020203" pitchFamily="34" charset="0"/>
                <a:ea typeface="Gadugi" panose="020B0502040204020203" pitchFamily="34" charset="0"/>
              </a:rPr>
              <a:t>Law - 			Joanne</a:t>
            </a:r>
          </a:p>
          <a:p>
            <a:pPr>
              <a:lnSpc>
                <a:spcPct val="160000"/>
              </a:lnSpc>
            </a:pPr>
            <a:r>
              <a:rPr lang="en-GB" sz="2400" b="1" dirty="0">
                <a:latin typeface="Gadugi" panose="020B0502040204020203" pitchFamily="34" charset="0"/>
                <a:ea typeface="Gadugi" panose="020B0502040204020203" pitchFamily="34" charset="0"/>
              </a:rPr>
              <a:t>Research - 		Colin, Rochelle, Hannah</a:t>
            </a:r>
          </a:p>
          <a:p>
            <a:pPr>
              <a:lnSpc>
                <a:spcPct val="160000"/>
              </a:lnSpc>
            </a:pPr>
            <a:r>
              <a:rPr lang="en-GB" sz="2400" b="1" dirty="0">
                <a:latin typeface="Gadugi" panose="020B0502040204020203" pitchFamily="34" charset="0"/>
                <a:ea typeface="Gadugi" panose="020B0502040204020203" pitchFamily="34" charset="0"/>
              </a:rPr>
              <a:t>Lecturer / Professor -	 	Sarah, Elisa</a:t>
            </a:r>
          </a:p>
          <a:p>
            <a:pPr>
              <a:lnSpc>
                <a:spcPct val="160000"/>
              </a:lnSpc>
            </a:pPr>
            <a:r>
              <a:rPr lang="en-GB" sz="2400" b="1" dirty="0">
                <a:latin typeface="Gadugi" panose="020B0502040204020203" pitchFamily="34" charset="0"/>
                <a:ea typeface="Gadugi" panose="020B0502040204020203" pitchFamily="34" charset="0"/>
              </a:rPr>
              <a:t>Education management - 	David </a:t>
            </a:r>
          </a:p>
          <a:p>
            <a:pPr>
              <a:lnSpc>
                <a:spcPct val="160000"/>
              </a:lnSpc>
            </a:pPr>
            <a:r>
              <a:rPr lang="en-GB" sz="2400" b="1" dirty="0">
                <a:latin typeface="Gadugi" panose="020B0502040204020203" pitchFamily="34" charset="0"/>
                <a:ea typeface="Gadugi" panose="020B0502040204020203" pitchFamily="34" charset="0"/>
              </a:rPr>
              <a:t>Science journalism - 		Dhara, Melissa			</a:t>
            </a:r>
          </a:p>
          <a:p>
            <a:pPr>
              <a:lnSpc>
                <a:spcPct val="160000"/>
              </a:lnSpc>
            </a:pPr>
            <a:r>
              <a:rPr lang="en-GB" sz="2400" b="1" dirty="0">
                <a:latin typeface="Gadugi" panose="020B0502040204020203" pitchFamily="34" charset="0"/>
                <a:ea typeface="Gadugi" panose="020B0502040204020203" pitchFamily="34" charset="0"/>
              </a:rPr>
              <a:t>Human resources - 		Asha</a:t>
            </a:r>
          </a:p>
          <a:p>
            <a:pPr>
              <a:lnSpc>
                <a:spcPct val="160000"/>
              </a:lnSpc>
            </a:pPr>
            <a:r>
              <a:rPr lang="en-GB" sz="2400" b="1" dirty="0">
                <a:latin typeface="Gadugi" panose="020B0502040204020203" pitchFamily="34" charset="0"/>
                <a:ea typeface="Gadugi" panose="020B0502040204020203" pitchFamily="34" charset="0"/>
              </a:rPr>
              <a:t>Military - 		Jason</a:t>
            </a:r>
          </a:p>
          <a:p>
            <a:pPr>
              <a:lnSpc>
                <a:spcPct val="160000"/>
              </a:lnSpc>
            </a:pPr>
            <a:endParaRPr lang="en-GB" sz="2400" b="1" dirty="0">
              <a:latin typeface="Gadugi" panose="020B0502040204020203" pitchFamily="34" charset="0"/>
              <a:ea typeface="Gadugi" panose="020B0502040204020203" pitchFamily="34" charset="0"/>
            </a:endParaRPr>
          </a:p>
        </p:txBody>
      </p:sp>
      <p:sp>
        <p:nvSpPr>
          <p:cNvPr id="6" name="Rectangle 5">
            <a:hlinkClick r:id="" action="ppaction://noaction"/>
            <a:extLst>
              <a:ext uri="{FF2B5EF4-FFF2-40B4-BE49-F238E27FC236}">
                <a16:creationId xmlns:a16="http://schemas.microsoft.com/office/drawing/2014/main" id="{E3DB87F6-FBD3-85AC-F70B-AFC2A85C9FE3}"/>
              </a:ext>
            </a:extLst>
          </p:cNvPr>
          <p:cNvSpPr/>
          <p:nvPr/>
        </p:nvSpPr>
        <p:spPr>
          <a:xfrm>
            <a:off x="1884890" y="1811287"/>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E</a:t>
            </a:r>
          </a:p>
        </p:txBody>
      </p:sp>
      <p:sp>
        <p:nvSpPr>
          <p:cNvPr id="4" name="Rectangle 3">
            <a:hlinkClick r:id="" action="ppaction://noaction"/>
            <a:extLst>
              <a:ext uri="{FF2B5EF4-FFF2-40B4-BE49-F238E27FC236}">
                <a16:creationId xmlns:a16="http://schemas.microsoft.com/office/drawing/2014/main" id="{92AE6D88-DBD6-7182-7055-9B2973C04636}"/>
              </a:ext>
            </a:extLst>
          </p:cNvPr>
          <p:cNvSpPr/>
          <p:nvPr/>
        </p:nvSpPr>
        <p:spPr>
          <a:xfrm>
            <a:off x="1884890" y="2201530"/>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M</a:t>
            </a:r>
          </a:p>
        </p:txBody>
      </p:sp>
      <p:sp>
        <p:nvSpPr>
          <p:cNvPr id="5" name="Rectangle 4">
            <a:hlinkClick r:id="" action="ppaction://noaction"/>
            <a:extLst>
              <a:ext uri="{FF2B5EF4-FFF2-40B4-BE49-F238E27FC236}">
                <a16:creationId xmlns:a16="http://schemas.microsoft.com/office/drawing/2014/main" id="{E3677E71-FFAE-3339-118C-A4906A967A1C}"/>
              </a:ext>
            </a:extLst>
          </p:cNvPr>
          <p:cNvSpPr/>
          <p:nvPr/>
        </p:nvSpPr>
        <p:spPr>
          <a:xfrm>
            <a:off x="1884890" y="2581834"/>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B</a:t>
            </a:r>
          </a:p>
        </p:txBody>
      </p:sp>
      <p:sp>
        <p:nvSpPr>
          <p:cNvPr id="14" name="Rectangle 13">
            <a:hlinkClick r:id="" action="ppaction://noaction"/>
            <a:extLst>
              <a:ext uri="{FF2B5EF4-FFF2-40B4-BE49-F238E27FC236}">
                <a16:creationId xmlns:a16="http://schemas.microsoft.com/office/drawing/2014/main" id="{282C5C9E-08A2-6D98-85FF-7E441664D61B}"/>
              </a:ext>
            </a:extLst>
          </p:cNvPr>
          <p:cNvSpPr/>
          <p:nvPr/>
        </p:nvSpPr>
        <p:spPr>
          <a:xfrm>
            <a:off x="1884890" y="2971257"/>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A</a:t>
            </a:r>
          </a:p>
        </p:txBody>
      </p:sp>
      <p:sp>
        <p:nvSpPr>
          <p:cNvPr id="15" name="Rectangle 14">
            <a:hlinkClick r:id="" action="ppaction://noaction"/>
            <a:extLst>
              <a:ext uri="{FF2B5EF4-FFF2-40B4-BE49-F238E27FC236}">
                <a16:creationId xmlns:a16="http://schemas.microsoft.com/office/drawing/2014/main" id="{FF858D42-734D-A879-AD25-54BB14775C2D}"/>
              </a:ext>
            </a:extLst>
          </p:cNvPr>
          <p:cNvSpPr/>
          <p:nvPr/>
        </p:nvSpPr>
        <p:spPr>
          <a:xfrm>
            <a:off x="1884890" y="3749199"/>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R</a:t>
            </a:r>
          </a:p>
        </p:txBody>
      </p:sp>
      <p:sp>
        <p:nvSpPr>
          <p:cNvPr id="16" name="Rectangle 15">
            <a:hlinkClick r:id="" action="ppaction://noaction"/>
            <a:extLst>
              <a:ext uri="{FF2B5EF4-FFF2-40B4-BE49-F238E27FC236}">
                <a16:creationId xmlns:a16="http://schemas.microsoft.com/office/drawing/2014/main" id="{2D797C00-AE44-9DF1-034C-59102F0C6906}"/>
              </a:ext>
            </a:extLst>
          </p:cNvPr>
          <p:cNvSpPr/>
          <p:nvPr/>
        </p:nvSpPr>
        <p:spPr>
          <a:xfrm>
            <a:off x="1884890" y="3360680"/>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L</a:t>
            </a:r>
          </a:p>
        </p:txBody>
      </p:sp>
      <p:sp>
        <p:nvSpPr>
          <p:cNvPr id="17" name="Rectangle 16">
            <a:hlinkClick r:id="" action="ppaction://noaction"/>
            <a:extLst>
              <a:ext uri="{FF2B5EF4-FFF2-40B4-BE49-F238E27FC236}">
                <a16:creationId xmlns:a16="http://schemas.microsoft.com/office/drawing/2014/main" id="{0CC9DC81-654A-88E2-C535-155F1B0CA7EA}"/>
              </a:ext>
            </a:extLst>
          </p:cNvPr>
          <p:cNvSpPr/>
          <p:nvPr/>
        </p:nvSpPr>
        <p:spPr>
          <a:xfrm>
            <a:off x="1884890" y="4147657"/>
            <a:ext cx="388152" cy="367056"/>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F</a:t>
            </a:r>
          </a:p>
        </p:txBody>
      </p:sp>
      <p:sp>
        <p:nvSpPr>
          <p:cNvPr id="18" name="Rectangle 17">
            <a:hlinkClick r:id="" action="ppaction://noaction"/>
            <a:extLst>
              <a:ext uri="{FF2B5EF4-FFF2-40B4-BE49-F238E27FC236}">
                <a16:creationId xmlns:a16="http://schemas.microsoft.com/office/drawing/2014/main" id="{BC907E62-F4F5-013D-5444-C178E0FEC6E9}"/>
              </a:ext>
            </a:extLst>
          </p:cNvPr>
          <p:cNvSpPr/>
          <p:nvPr/>
        </p:nvSpPr>
        <p:spPr>
          <a:xfrm>
            <a:off x="1884890" y="4546115"/>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T</a:t>
            </a:r>
          </a:p>
        </p:txBody>
      </p:sp>
      <p:sp>
        <p:nvSpPr>
          <p:cNvPr id="19" name="Rectangle 18">
            <a:hlinkClick r:id="" action="ppaction://noaction"/>
            <a:extLst>
              <a:ext uri="{FF2B5EF4-FFF2-40B4-BE49-F238E27FC236}">
                <a16:creationId xmlns:a16="http://schemas.microsoft.com/office/drawing/2014/main" id="{F62B3C84-9DAE-1948-4F7A-FC6B78259A25}"/>
              </a:ext>
            </a:extLst>
          </p:cNvPr>
          <p:cNvSpPr/>
          <p:nvPr/>
        </p:nvSpPr>
        <p:spPr>
          <a:xfrm>
            <a:off x="1884890" y="4934634"/>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C</a:t>
            </a:r>
          </a:p>
        </p:txBody>
      </p:sp>
      <p:sp>
        <p:nvSpPr>
          <p:cNvPr id="20" name="Rectangle 19">
            <a:hlinkClick r:id="" action="ppaction://noaction"/>
            <a:extLst>
              <a:ext uri="{FF2B5EF4-FFF2-40B4-BE49-F238E27FC236}">
                <a16:creationId xmlns:a16="http://schemas.microsoft.com/office/drawing/2014/main" id="{ACAD8FC8-A80A-FB4F-D509-829BC352553D}"/>
              </a:ext>
            </a:extLst>
          </p:cNvPr>
          <p:cNvSpPr/>
          <p:nvPr/>
        </p:nvSpPr>
        <p:spPr>
          <a:xfrm>
            <a:off x="1884890" y="5333092"/>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H</a:t>
            </a:r>
          </a:p>
        </p:txBody>
      </p:sp>
      <p:sp>
        <p:nvSpPr>
          <p:cNvPr id="21" name="Rectangle 20">
            <a:hlinkClick r:id="" action="ppaction://noaction"/>
            <a:extLst>
              <a:ext uri="{FF2B5EF4-FFF2-40B4-BE49-F238E27FC236}">
                <a16:creationId xmlns:a16="http://schemas.microsoft.com/office/drawing/2014/main" id="{38C360C2-980D-1723-53AD-ECBA6CB4EBB6}"/>
              </a:ext>
            </a:extLst>
          </p:cNvPr>
          <p:cNvSpPr/>
          <p:nvPr/>
        </p:nvSpPr>
        <p:spPr>
          <a:xfrm>
            <a:off x="1884890" y="5731550"/>
            <a:ext cx="388152" cy="367056"/>
          </a:xfrm>
          <a:prstGeom prst="rect">
            <a:avLst/>
          </a:prstGeom>
          <a:solidFill>
            <a:srgbClr val="171F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Gadugi" panose="020B0502040204020203" pitchFamily="34" charset="0"/>
                <a:ea typeface="Gadugi" panose="020B0502040204020203" pitchFamily="34" charset="0"/>
              </a:rPr>
              <a:t>P</a:t>
            </a:r>
          </a:p>
        </p:txBody>
      </p:sp>
    </p:spTree>
    <p:extLst>
      <p:ext uri="{BB962C8B-B14F-4D97-AF65-F5344CB8AC3E}">
        <p14:creationId xmlns:p14="http://schemas.microsoft.com/office/powerpoint/2010/main" val="48511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E69A-E607-FECE-B2E4-FFFA0CE43B24}"/>
              </a:ext>
            </a:extLst>
          </p:cNvPr>
          <p:cNvSpPr>
            <a:spLocks noGrp="1"/>
          </p:cNvSpPr>
          <p:nvPr>
            <p:ph type="title"/>
          </p:nvPr>
        </p:nvSpPr>
        <p:spPr>
          <a:xfrm>
            <a:off x="316878" y="483004"/>
            <a:ext cx="10058400" cy="849702"/>
          </a:xfrm>
        </p:spPr>
        <p:txBody>
          <a:bodyPr/>
          <a:lstStyle/>
          <a:p>
            <a:r>
              <a:rPr lang="en-GB" dirty="0">
                <a:latin typeface="Gadugi" panose="020B0502040204020203" pitchFamily="34" charset="0"/>
                <a:ea typeface="Gadugi" panose="020B0502040204020203" pitchFamily="34" charset="0"/>
              </a:rPr>
              <a:t>Ben – </a:t>
            </a:r>
            <a:r>
              <a:rPr lang="en-GB" sz="3200" dirty="0">
                <a:latin typeface="Gadugi" panose="020B0502040204020203" pitchFamily="34" charset="0"/>
                <a:ea typeface="Gadugi" panose="020B0502040204020203" pitchFamily="34" charset="0"/>
              </a:rPr>
              <a:t>Design Engineer</a:t>
            </a:r>
            <a:endParaRPr lang="en-GB" dirty="0">
              <a:latin typeface="Gadugi" panose="020B0502040204020203" pitchFamily="34" charset="0"/>
              <a:ea typeface="Gadugi" panose="020B0502040204020203" pitchFamily="34" charset="0"/>
            </a:endParaRPr>
          </a:p>
        </p:txBody>
      </p:sp>
      <p:sp>
        <p:nvSpPr>
          <p:cNvPr id="3" name="Content Placeholder 2">
            <a:extLst>
              <a:ext uri="{FF2B5EF4-FFF2-40B4-BE49-F238E27FC236}">
                <a16:creationId xmlns:a16="http://schemas.microsoft.com/office/drawing/2014/main" id="{63157C84-AA75-6EAB-8A28-1A2F5E6A0630}"/>
              </a:ext>
            </a:extLst>
          </p:cNvPr>
          <p:cNvSpPr>
            <a:spLocks noGrp="1"/>
          </p:cNvSpPr>
          <p:nvPr>
            <p:ph idx="1"/>
          </p:nvPr>
        </p:nvSpPr>
        <p:spPr>
          <a:xfrm>
            <a:off x="316878" y="4843807"/>
            <a:ext cx="6989696" cy="1733802"/>
          </a:xfrm>
        </p:spPr>
        <p:txBody>
          <a:bodyPr>
            <a:noAutofit/>
          </a:bodyPr>
          <a:lstStyle/>
          <a:p>
            <a:r>
              <a:rPr lang="en-GB" sz="1600" dirty="0">
                <a:solidFill>
                  <a:srgbClr val="4D5156"/>
                </a:solidFill>
                <a:latin typeface="Gadugi" panose="020B0502040204020203" pitchFamily="34" charset="0"/>
                <a:ea typeface="Gadugi" panose="020B0502040204020203" pitchFamily="34" charset="0"/>
              </a:rPr>
              <a:t>The average salary for a </a:t>
            </a:r>
            <a:r>
              <a:rPr lang="en-GB" sz="1600" b="1" dirty="0">
                <a:solidFill>
                  <a:schemeClr val="tx1">
                    <a:lumMod val="75000"/>
                    <a:lumOff val="25000"/>
                  </a:schemeClr>
                </a:solidFill>
                <a:latin typeface="Gadugi" panose="020B0502040204020203" pitchFamily="34" charset="0"/>
                <a:ea typeface="Gadugi" panose="020B0502040204020203" pitchFamily="34" charset="0"/>
              </a:rPr>
              <a:t>Design Engineer</a:t>
            </a:r>
            <a:r>
              <a:rPr lang="en-GB" sz="1600" dirty="0">
                <a:solidFill>
                  <a:schemeClr val="tx1">
                    <a:lumMod val="75000"/>
                    <a:lumOff val="25000"/>
                  </a:schemeClr>
                </a:solidFill>
                <a:latin typeface="Gadugi" panose="020B0502040204020203" pitchFamily="34" charset="0"/>
                <a:ea typeface="Gadugi" panose="020B0502040204020203" pitchFamily="34" charset="0"/>
              </a:rPr>
              <a:t> </a:t>
            </a:r>
            <a:r>
              <a:rPr lang="en-GB" sz="1600" dirty="0">
                <a:solidFill>
                  <a:srgbClr val="4D5156"/>
                </a:solidFill>
                <a:latin typeface="Gadugi" panose="020B0502040204020203" pitchFamily="34" charset="0"/>
                <a:ea typeface="Gadugi" panose="020B0502040204020203" pitchFamily="34" charset="0"/>
              </a:rPr>
              <a:t>in the UK is </a:t>
            </a:r>
            <a:r>
              <a:rPr lang="en-GB" sz="1600" b="1" dirty="0">
                <a:solidFill>
                  <a:schemeClr val="tx1">
                    <a:lumMod val="75000"/>
                    <a:lumOff val="25000"/>
                  </a:schemeClr>
                </a:solidFill>
                <a:latin typeface="Gadugi" panose="020B0502040204020203" pitchFamily="34" charset="0"/>
                <a:ea typeface="Gadugi" panose="020B0502040204020203" pitchFamily="34" charset="0"/>
              </a:rPr>
              <a:t>£30,100</a:t>
            </a:r>
            <a:r>
              <a:rPr lang="en-GB" sz="1600" dirty="0">
                <a:solidFill>
                  <a:srgbClr val="4D5156"/>
                </a:solidFill>
                <a:latin typeface="Gadugi" panose="020B0502040204020203" pitchFamily="34" charset="0"/>
                <a:ea typeface="Gadugi" panose="020B0502040204020203" pitchFamily="34" charset="0"/>
              </a:rPr>
              <a:t>. </a:t>
            </a:r>
            <a:endParaRPr lang="en-GB" sz="1600" dirty="0">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https://nationalcareers.service.gov.uk/job-profiles/design-and-development-engineer</a:t>
            </a:r>
            <a:r>
              <a:rPr lang="en-GB" sz="1600" dirty="0">
                <a:solidFill>
                  <a:srgbClr val="0070C0"/>
                </a:solidFill>
                <a:latin typeface="Gadugi" panose="020B0502040204020203" pitchFamily="34" charset="0"/>
                <a:ea typeface="Gadugi" panose="020B0502040204020203" pitchFamily="34" charset="0"/>
              </a:rPr>
              <a:t> </a:t>
            </a:r>
          </a:p>
          <a:p>
            <a:r>
              <a:rPr lang="en-GB" sz="1600"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https://www.payscale.com/research/UK/Job=Design_Engineer/Salary</a:t>
            </a:r>
            <a:endParaRPr lang="en-GB" sz="1600" dirty="0">
              <a:solidFill>
                <a:srgbClr val="0070C0"/>
              </a:solidFill>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https://www.prospects.ac.uk/job-profiles/design-engineer</a:t>
            </a:r>
            <a:endParaRPr lang="en-GB" sz="1600" dirty="0">
              <a:solidFill>
                <a:srgbClr val="0070C0"/>
              </a:solidFill>
              <a:latin typeface="Gadugi" panose="020B0502040204020203" pitchFamily="34" charset="0"/>
              <a:ea typeface="Gadugi" panose="020B0502040204020203" pitchFamily="34" charset="0"/>
            </a:endParaRPr>
          </a:p>
          <a:p>
            <a:endParaRPr lang="en-GB" sz="1600" dirty="0">
              <a:latin typeface="Gadugi" panose="020B0502040204020203" pitchFamily="34" charset="0"/>
              <a:ea typeface="Gadugi" panose="020B0502040204020203" pitchFamily="34" charset="0"/>
            </a:endParaRPr>
          </a:p>
          <a:p>
            <a:endParaRPr lang="en-GB" sz="1600" dirty="0">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59FA2358-BA94-4FE4-23EE-499B8B49DD8F}"/>
              </a:ext>
            </a:extLst>
          </p:cNvPr>
          <p:cNvSpPr txBox="1"/>
          <p:nvPr/>
        </p:nvSpPr>
        <p:spPr>
          <a:xfrm>
            <a:off x="7306574" y="474345"/>
            <a:ext cx="4568548" cy="6186309"/>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  </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 an apprenticeship or applying directly.</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You'll normally need a foundation degree, higher national diploma or degree.</a:t>
            </a:r>
          </a:p>
          <a:p>
            <a:r>
              <a:rPr lang="en-GB" b="0" dirty="0">
                <a:solidFill>
                  <a:srgbClr val="0B0C0C"/>
                </a:solidFill>
                <a:effectLst/>
                <a:latin typeface="Gadugi" panose="020B0502040204020203" pitchFamily="34" charset="0"/>
                <a:ea typeface="Gadugi" panose="020B0502040204020203" pitchFamily="34" charset="0"/>
              </a:rPr>
              <a:t>You could choose from subjects like:</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engineering product design</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industrial design</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computer-aided design engineering</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engineering design and manufacture</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materials science</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maths and physics</a:t>
            </a:r>
          </a:p>
          <a:p>
            <a:r>
              <a:rPr lang="en-GB" b="0" dirty="0">
                <a:solidFill>
                  <a:srgbClr val="0B0C0C"/>
                </a:solidFill>
                <a:effectLst/>
                <a:latin typeface="Gadugi" panose="020B0502040204020203" pitchFamily="34" charset="0"/>
                <a:ea typeface="Gadugi" panose="020B0502040204020203" pitchFamily="34" charset="0"/>
              </a:rPr>
              <a:t>Mechanical, electrical and civil engineering qualifications may also be welcomed by employers.</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1 or 2 A levels, or equivalent, for a foundation degree or higher national diploma</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to 3 A levels, or equivalent, for a degree</a:t>
            </a:r>
          </a:p>
        </p:txBody>
      </p:sp>
      <p:sp>
        <p:nvSpPr>
          <p:cNvPr id="4" name="Rectangle 3">
            <a:extLst>
              <a:ext uri="{FF2B5EF4-FFF2-40B4-BE49-F238E27FC236}">
                <a16:creationId xmlns:a16="http://schemas.microsoft.com/office/drawing/2014/main" id="{464EC501-B5B7-4165-F247-C31E881B7B03}"/>
              </a:ext>
            </a:extLst>
          </p:cNvPr>
          <p:cNvSpPr/>
          <p:nvPr/>
        </p:nvSpPr>
        <p:spPr>
          <a:xfrm>
            <a:off x="6096000" y="257929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Gadugi" panose="020B0502040204020203" pitchFamily="34" charset="0"/>
                <a:ea typeface="Gadugi" panose="020B0502040204020203" pitchFamily="34" charset="0"/>
              </a:rPr>
              <a:t>E</a:t>
            </a:r>
          </a:p>
        </p:txBody>
      </p:sp>
      <p:pic>
        <p:nvPicPr>
          <p:cNvPr id="7" name="Online Media 6" title="Find Your Space: Ben - Engineer">
            <a:hlinkClick r:id="" action="ppaction://media"/>
            <a:extLst>
              <a:ext uri="{FF2B5EF4-FFF2-40B4-BE49-F238E27FC236}">
                <a16:creationId xmlns:a16="http://schemas.microsoft.com/office/drawing/2014/main" id="{1AAFAC34-1A6F-3075-E886-78E3F0921614}"/>
              </a:ext>
            </a:extLst>
          </p:cNvPr>
          <p:cNvPicPr>
            <a:picLocks noRot="1" noChangeAspect="1"/>
          </p:cNvPicPr>
          <p:nvPr>
            <a:videoFile r:link="rId1"/>
          </p:nvPr>
        </p:nvPicPr>
        <p:blipFill>
          <a:blip r:embed="rId6"/>
          <a:stretch>
            <a:fillRect/>
          </a:stretch>
        </p:blipFill>
        <p:spPr>
          <a:xfrm>
            <a:off x="881850" y="1897811"/>
            <a:ext cx="5214150" cy="2945996"/>
          </a:xfrm>
          <a:prstGeom prst="rect">
            <a:avLst/>
          </a:prstGeom>
        </p:spPr>
      </p:pic>
      <p:sp>
        <p:nvSpPr>
          <p:cNvPr id="5" name="TextBox 4">
            <a:extLst>
              <a:ext uri="{FF2B5EF4-FFF2-40B4-BE49-F238E27FC236}">
                <a16:creationId xmlns:a16="http://schemas.microsoft.com/office/drawing/2014/main" id="{1FE4E8C0-9D2B-6925-536C-FC500DB13887}"/>
              </a:ext>
            </a:extLst>
          </p:cNvPr>
          <p:cNvSpPr txBox="1"/>
          <p:nvPr/>
        </p:nvSpPr>
        <p:spPr>
          <a:xfrm>
            <a:off x="316878" y="1332706"/>
            <a:ext cx="5489777" cy="646331"/>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https://youtu.be/0my9Yk1DnFw</a:t>
            </a:r>
            <a:endParaRPr lang="en-GB" dirty="0">
              <a:solidFill>
                <a:srgbClr val="0070C0"/>
              </a:solidFill>
              <a:latin typeface="Gadugi" panose="020B0502040204020203" pitchFamily="34" charset="0"/>
              <a:ea typeface="Gadugi" panose="020B0502040204020203" pitchFamily="34" charset="0"/>
            </a:endParaRPr>
          </a:p>
          <a:p>
            <a:endParaRPr lang="en-US"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9884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130A-7F00-0032-1A92-EA0100C9868E}"/>
              </a:ext>
            </a:extLst>
          </p:cNvPr>
          <p:cNvSpPr>
            <a:spLocks noGrp="1"/>
          </p:cNvSpPr>
          <p:nvPr>
            <p:ph type="title"/>
          </p:nvPr>
        </p:nvSpPr>
        <p:spPr>
          <a:xfrm>
            <a:off x="316319" y="299111"/>
            <a:ext cx="8097029" cy="1371600"/>
          </a:xfrm>
        </p:spPr>
        <p:txBody>
          <a:bodyPr/>
          <a:lstStyle/>
          <a:p>
            <a:r>
              <a:rPr lang="en-GB" dirty="0">
                <a:latin typeface="Gadugi" panose="020B0502040204020203" pitchFamily="34" charset="0"/>
                <a:ea typeface="Gadugi" panose="020B0502040204020203" pitchFamily="34" charset="0"/>
              </a:rPr>
              <a:t>Amar – </a:t>
            </a:r>
            <a:r>
              <a:rPr lang="en-GB" sz="3200" dirty="0">
                <a:latin typeface="Gadugi" panose="020B0502040204020203" pitchFamily="34" charset="0"/>
                <a:ea typeface="Gadugi" panose="020B0502040204020203" pitchFamily="34" charset="0"/>
              </a:rPr>
              <a:t>Space Business Manager</a:t>
            </a:r>
          </a:p>
        </p:txBody>
      </p:sp>
      <p:sp>
        <p:nvSpPr>
          <p:cNvPr id="5" name="Content Placeholder 2">
            <a:extLst>
              <a:ext uri="{FF2B5EF4-FFF2-40B4-BE49-F238E27FC236}">
                <a16:creationId xmlns:a16="http://schemas.microsoft.com/office/drawing/2014/main" id="{57C8B5AD-C80F-06CC-9E97-1523FB40691E}"/>
              </a:ext>
            </a:extLst>
          </p:cNvPr>
          <p:cNvSpPr>
            <a:spLocks noGrp="1"/>
          </p:cNvSpPr>
          <p:nvPr>
            <p:ph idx="1"/>
          </p:nvPr>
        </p:nvSpPr>
        <p:spPr>
          <a:xfrm>
            <a:off x="316319" y="5023387"/>
            <a:ext cx="7990919" cy="1454316"/>
          </a:xfrm>
        </p:spPr>
        <p:txBody>
          <a:bodyPr>
            <a:noAutofit/>
          </a:bodyPr>
          <a:lstStyle/>
          <a:p>
            <a:r>
              <a:rPr lang="en-GB" sz="1600" dirty="0">
                <a:solidFill>
                  <a:srgbClr val="4D5156"/>
                </a:solidFill>
                <a:latin typeface="Gadugi" panose="020B0502040204020203" pitchFamily="34" charset="0"/>
                <a:ea typeface="Gadugi" panose="020B0502040204020203" pitchFamily="34" charset="0"/>
              </a:rPr>
              <a:t>The average salary for a </a:t>
            </a:r>
            <a:r>
              <a:rPr lang="en-GB" sz="1600" b="1" dirty="0">
                <a:solidFill>
                  <a:schemeClr val="tx1">
                    <a:lumMod val="75000"/>
                    <a:lumOff val="25000"/>
                  </a:schemeClr>
                </a:solidFill>
                <a:latin typeface="Gadugi" panose="020B0502040204020203" pitchFamily="34" charset="0"/>
                <a:ea typeface="Gadugi" panose="020B0502040204020203" pitchFamily="34" charset="0"/>
              </a:rPr>
              <a:t>Business Manager </a:t>
            </a:r>
            <a:r>
              <a:rPr lang="en-GB" sz="1600" dirty="0">
                <a:solidFill>
                  <a:srgbClr val="4D5156"/>
                </a:solidFill>
                <a:latin typeface="Gadugi" panose="020B0502040204020203" pitchFamily="34" charset="0"/>
                <a:ea typeface="Gadugi" panose="020B0502040204020203" pitchFamily="34" charset="0"/>
              </a:rPr>
              <a:t>in the UK is </a:t>
            </a:r>
            <a:r>
              <a:rPr lang="en-GB" sz="1600" b="1" dirty="0">
                <a:solidFill>
                  <a:schemeClr val="tx1">
                    <a:lumMod val="75000"/>
                    <a:lumOff val="25000"/>
                  </a:schemeClr>
                </a:solidFill>
                <a:latin typeface="Gadugi" panose="020B0502040204020203" pitchFamily="34" charset="0"/>
                <a:ea typeface="Gadugi" panose="020B0502040204020203" pitchFamily="34" charset="0"/>
              </a:rPr>
              <a:t>£36,079</a:t>
            </a:r>
            <a:r>
              <a:rPr lang="en-GB" sz="1600" dirty="0">
                <a:solidFill>
                  <a:srgbClr val="4D5156"/>
                </a:solidFill>
                <a:latin typeface="Gadugi" panose="020B0502040204020203" pitchFamily="34" charset="0"/>
                <a:ea typeface="Gadugi" panose="020B0502040204020203" pitchFamily="34" charset="0"/>
              </a:rPr>
              <a:t>.</a:t>
            </a:r>
            <a:endParaRPr lang="en-GB" sz="1600" dirty="0">
              <a:solidFill>
                <a:srgbClr val="00B0F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endParaRP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https://nationalcareers.service.gov.uk/job-profiles/business-project-manager</a:t>
            </a:r>
            <a:r>
              <a:rPr lang="en-GB" sz="1600" dirty="0">
                <a:solidFill>
                  <a:srgbClr val="0070C0"/>
                </a:solidFill>
                <a:latin typeface="Gadugi" panose="020B0502040204020203" pitchFamily="34" charset="0"/>
                <a:ea typeface="Gadugi" panose="020B0502040204020203" pitchFamily="34" charset="0"/>
              </a:rPr>
              <a:t> </a:t>
            </a:r>
          </a:p>
          <a:p>
            <a:r>
              <a:rPr lang="en-GB" sz="1600"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https://www.payscale.com/research/UK/Job=Business_Manager/Salary</a:t>
            </a:r>
            <a:endParaRPr lang="en-GB" sz="1600" dirty="0">
              <a:solidFill>
                <a:srgbClr val="0070C0"/>
              </a:solidFill>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https://www.prospects.ac.uk/job-profiles/business-development-manager</a:t>
            </a:r>
            <a:endParaRPr lang="en-GB" sz="1600" dirty="0">
              <a:solidFill>
                <a:srgbClr val="0070C0"/>
              </a:solidFill>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3E2A8FDE-A4E9-9531-B67B-2D09FEF662D0}"/>
              </a:ext>
            </a:extLst>
          </p:cNvPr>
          <p:cNvSpPr txBox="1"/>
          <p:nvPr/>
        </p:nvSpPr>
        <p:spPr>
          <a:xfrm>
            <a:off x="7349706" y="457200"/>
            <a:ext cx="4390845" cy="4801314"/>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 an apprenticeship, working towards this role or a graduate training scheme.</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Getting a degree in any subject can help you get into this type of job, although business or project management may give you an advantage.</a:t>
            </a:r>
          </a:p>
          <a:p>
            <a:r>
              <a:rPr lang="en-GB" b="0" dirty="0">
                <a:solidFill>
                  <a:srgbClr val="0B0C0C"/>
                </a:solidFill>
                <a:effectLst/>
                <a:latin typeface="Gadugi" panose="020B0502040204020203" pitchFamily="34" charset="0"/>
                <a:ea typeface="Gadugi" panose="020B0502040204020203" pitchFamily="34" charset="0"/>
              </a:rPr>
              <a:t>You can take postgraduate qualifications in project management to increase your understanding, though they are not essential for getting into the role.</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to 3 A levels, or equivalent, for a degree</a:t>
            </a:r>
          </a:p>
        </p:txBody>
      </p:sp>
      <p:sp>
        <p:nvSpPr>
          <p:cNvPr id="3" name="Rectangle 2">
            <a:extLst>
              <a:ext uri="{FF2B5EF4-FFF2-40B4-BE49-F238E27FC236}">
                <a16:creationId xmlns:a16="http://schemas.microsoft.com/office/drawing/2014/main" id="{59C19473-1130-3F56-42EB-257092B6DDAE}"/>
              </a:ext>
            </a:extLst>
          </p:cNvPr>
          <p:cNvSpPr/>
          <p:nvPr/>
        </p:nvSpPr>
        <p:spPr>
          <a:xfrm>
            <a:off x="6096000" y="257929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a:t>
            </a:r>
          </a:p>
        </p:txBody>
      </p:sp>
      <p:pic>
        <p:nvPicPr>
          <p:cNvPr id="7" name="Online Media 6" title="Find Your Space: Amar – Space Business Developer">
            <a:hlinkClick r:id="" action="ppaction://media"/>
            <a:extLst>
              <a:ext uri="{FF2B5EF4-FFF2-40B4-BE49-F238E27FC236}">
                <a16:creationId xmlns:a16="http://schemas.microsoft.com/office/drawing/2014/main" id="{9FCE8BF0-56A4-754C-A42B-FCE4CDC7994F}"/>
              </a:ext>
            </a:extLst>
          </p:cNvPr>
          <p:cNvPicPr>
            <a:picLocks noRot="1" noChangeAspect="1"/>
          </p:cNvPicPr>
          <p:nvPr>
            <a:videoFile r:link="rId1"/>
          </p:nvPr>
        </p:nvPicPr>
        <p:blipFill>
          <a:blip r:embed="rId6"/>
          <a:stretch>
            <a:fillRect/>
          </a:stretch>
        </p:blipFill>
        <p:spPr>
          <a:xfrm>
            <a:off x="863601" y="1950848"/>
            <a:ext cx="5232399" cy="2956306"/>
          </a:xfrm>
          <a:prstGeom prst="rect">
            <a:avLst/>
          </a:prstGeom>
        </p:spPr>
      </p:pic>
      <p:sp>
        <p:nvSpPr>
          <p:cNvPr id="4" name="TextBox 3">
            <a:extLst>
              <a:ext uri="{FF2B5EF4-FFF2-40B4-BE49-F238E27FC236}">
                <a16:creationId xmlns:a16="http://schemas.microsoft.com/office/drawing/2014/main" id="{A8106E6C-D499-78AB-26C9-514B711A19D1}"/>
              </a:ext>
            </a:extLst>
          </p:cNvPr>
          <p:cNvSpPr txBox="1"/>
          <p:nvPr/>
        </p:nvSpPr>
        <p:spPr>
          <a:xfrm>
            <a:off x="316319" y="1347545"/>
            <a:ext cx="5645426" cy="646331"/>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https://youtu.be/h75rsj8sZ6c</a:t>
            </a:r>
            <a:endParaRPr lang="en-US" dirty="0">
              <a:solidFill>
                <a:srgbClr val="0070C0"/>
              </a:solidFill>
              <a:latin typeface="Gadugi" panose="020B0502040204020203" pitchFamily="34" charset="0"/>
              <a:ea typeface="Gadugi" panose="020B0502040204020203" pitchFamily="34" charset="0"/>
            </a:endParaRPr>
          </a:p>
          <a:p>
            <a:endParaRPr lang="en-GB"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3570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E728-B9E9-4603-ABC3-9C9C271FF34D}"/>
              </a:ext>
            </a:extLst>
          </p:cNvPr>
          <p:cNvSpPr>
            <a:spLocks noGrp="1"/>
          </p:cNvSpPr>
          <p:nvPr>
            <p:ph type="title"/>
          </p:nvPr>
        </p:nvSpPr>
        <p:spPr>
          <a:xfrm>
            <a:off x="434196" y="210250"/>
            <a:ext cx="10058400" cy="1371600"/>
          </a:xfrm>
        </p:spPr>
        <p:txBody>
          <a:bodyPr>
            <a:normAutofit/>
          </a:bodyPr>
          <a:lstStyle/>
          <a:p>
            <a:r>
              <a:rPr lang="en-GB" dirty="0" err="1">
                <a:latin typeface="Gadugi" panose="020B0502040204020203" pitchFamily="34" charset="0"/>
                <a:ea typeface="Gadugi" panose="020B0502040204020203" pitchFamily="34" charset="0"/>
              </a:rPr>
              <a:t>Loz</a:t>
            </a:r>
            <a:r>
              <a:rPr lang="en-GB" dirty="0">
                <a:latin typeface="Gadugi" panose="020B0502040204020203" pitchFamily="34" charset="0"/>
                <a:ea typeface="Gadugi" panose="020B0502040204020203" pitchFamily="34" charset="0"/>
              </a:rPr>
              <a:t> – </a:t>
            </a:r>
            <a:r>
              <a:rPr lang="en-GB" sz="3200" dirty="0">
                <a:latin typeface="Gadugi" panose="020B0502040204020203" pitchFamily="34" charset="0"/>
                <a:ea typeface="Gadugi" panose="020B0502040204020203" pitchFamily="34" charset="0"/>
              </a:rPr>
              <a:t>Space Artist</a:t>
            </a:r>
          </a:p>
        </p:txBody>
      </p:sp>
      <p:sp>
        <p:nvSpPr>
          <p:cNvPr id="5" name="Content Placeholder 2">
            <a:extLst>
              <a:ext uri="{FF2B5EF4-FFF2-40B4-BE49-F238E27FC236}">
                <a16:creationId xmlns:a16="http://schemas.microsoft.com/office/drawing/2014/main" id="{FDBC9B92-1FAA-D44F-E241-9696635D21E8}"/>
              </a:ext>
            </a:extLst>
          </p:cNvPr>
          <p:cNvSpPr>
            <a:spLocks noGrp="1"/>
          </p:cNvSpPr>
          <p:nvPr>
            <p:ph idx="1"/>
          </p:nvPr>
        </p:nvSpPr>
        <p:spPr>
          <a:xfrm>
            <a:off x="333555" y="5034015"/>
            <a:ext cx="10058400" cy="1556993"/>
          </a:xfrm>
        </p:spPr>
        <p:txBody>
          <a:bodyPr>
            <a:normAutofit/>
          </a:bodyPr>
          <a:lstStyle/>
          <a:p>
            <a:r>
              <a:rPr lang="en-GB" sz="1600" b="0" i="0" dirty="0">
                <a:solidFill>
                  <a:srgbClr val="4D5156"/>
                </a:solidFill>
                <a:effectLst/>
                <a:latin typeface="Gadugi" panose="020B0502040204020203" pitchFamily="34" charset="0"/>
                <a:ea typeface="Gadugi" panose="020B0502040204020203" pitchFamily="34" charset="0"/>
              </a:rPr>
              <a:t>The average salary for a </a:t>
            </a:r>
            <a:r>
              <a:rPr lang="en-GB" sz="1600" b="1" i="0" dirty="0">
                <a:solidFill>
                  <a:srgbClr val="302C2C"/>
                </a:solidFill>
                <a:effectLst/>
                <a:latin typeface="Gadugi" panose="020B0502040204020203" pitchFamily="34" charset="0"/>
                <a:ea typeface="Gadugi" panose="020B0502040204020203" pitchFamily="34" charset="0"/>
              </a:rPr>
              <a:t>Graphic Artist </a:t>
            </a:r>
            <a:r>
              <a:rPr lang="en-GB" sz="1600" b="0" i="0" dirty="0">
                <a:solidFill>
                  <a:srgbClr val="4D5156"/>
                </a:solidFill>
                <a:effectLst/>
                <a:latin typeface="Gadugi" panose="020B0502040204020203" pitchFamily="34" charset="0"/>
                <a:ea typeface="Gadugi" panose="020B0502040204020203" pitchFamily="34" charset="0"/>
              </a:rPr>
              <a:t>in the UK is </a:t>
            </a:r>
            <a:r>
              <a:rPr lang="en-GB" sz="1600" b="1" i="0" dirty="0">
                <a:solidFill>
                  <a:srgbClr val="302C2C"/>
                </a:solidFill>
                <a:effectLst/>
                <a:latin typeface="Gadugi" panose="020B0502040204020203" pitchFamily="34" charset="0"/>
                <a:ea typeface="Gadugi" panose="020B0502040204020203" pitchFamily="34" charset="0"/>
              </a:rPr>
              <a:t>£19,897</a:t>
            </a:r>
            <a:r>
              <a:rPr lang="en-GB" sz="1600" b="0" i="0" dirty="0">
                <a:solidFill>
                  <a:srgbClr val="4D5156"/>
                </a:solidFill>
                <a:effectLst/>
                <a:latin typeface="Gadugi" panose="020B0502040204020203" pitchFamily="34" charset="0"/>
                <a:ea typeface="Gadugi" panose="020B0502040204020203" pitchFamily="34" charset="0"/>
              </a:rPr>
              <a:t>.</a:t>
            </a:r>
            <a:endParaRPr lang="en-GB" sz="1600" dirty="0">
              <a:solidFill>
                <a:srgbClr val="00B0F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endParaRP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https://nationalcareers.service.gov.uk/job-profiles/fine-artist</a:t>
            </a:r>
            <a:r>
              <a:rPr lang="en-GB" sz="1600" dirty="0">
                <a:solidFill>
                  <a:srgbClr val="0070C0"/>
                </a:solidFill>
                <a:latin typeface="Gadugi" panose="020B0502040204020203" pitchFamily="34" charset="0"/>
                <a:ea typeface="Gadugi" panose="020B0502040204020203" pitchFamily="34" charset="0"/>
              </a:rPr>
              <a:t> </a:t>
            </a:r>
          </a:p>
          <a:p>
            <a:r>
              <a:rPr lang="en-GB" sz="1600" b="0" i="0" dirty="0">
                <a:solidFill>
                  <a:srgbClr val="0070C0"/>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https://www.payscale.com/research/UK/Job=Graphic_Artist/Salary</a:t>
            </a:r>
            <a:endParaRPr lang="en-GB" sz="1600" dirty="0">
              <a:solidFill>
                <a:srgbClr val="0070C0"/>
              </a:solidFill>
              <a:latin typeface="Gadugi" panose="020B0502040204020203" pitchFamily="34" charset="0"/>
              <a:ea typeface="Gadugi" panose="020B0502040204020203" pitchFamily="34" charset="0"/>
            </a:endParaRPr>
          </a:p>
          <a:p>
            <a:r>
              <a:rPr lang="en-GB" sz="1600" dirty="0">
                <a:solidFill>
                  <a:srgbClr val="00B0F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https://www.prospects.ac.uk/job-profiles/</a:t>
            </a:r>
            <a:r>
              <a:rPr lang="en-GB" sz="1600"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fine-artist</a:t>
            </a:r>
            <a:endParaRPr lang="en-GB" sz="1600" dirty="0">
              <a:solidFill>
                <a:srgbClr val="0070C0"/>
              </a:solidFill>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61B05D2B-A4CC-D7C9-98C5-10B565B40936}"/>
              </a:ext>
            </a:extLst>
          </p:cNvPr>
          <p:cNvSpPr txBox="1"/>
          <p:nvPr/>
        </p:nvSpPr>
        <p:spPr>
          <a:xfrm>
            <a:off x="7384211" y="457200"/>
            <a:ext cx="4373593" cy="5632311"/>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b="0" i="0" dirty="0">
                <a:solidFill>
                  <a:srgbClr val="0B0C0C"/>
                </a:solidFill>
                <a:effectLst/>
                <a:latin typeface="Gadugi" panose="020B0502040204020203" pitchFamily="34" charset="0"/>
                <a:ea typeface="Gadugi" panose="020B0502040204020203" pitchFamily="34" charset="0"/>
              </a:rPr>
              <a:t>A university course, a college course or self-teaching</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You'll need a high level of skill and talent in your chosen art form. To develop these skills, you could train by doing a degree or postgraduate award in:</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art and design</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art history</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fine art</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visual arts</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graphic arts</a:t>
            </a:r>
          </a:p>
          <a:p>
            <a:r>
              <a:rPr lang="en-GB" b="1" dirty="0">
                <a:solidFill>
                  <a:srgbClr val="0B0C0C"/>
                </a:solidFill>
                <a:effectLst/>
                <a:latin typeface="Gadugi" panose="020B0502040204020203" pitchFamily="34" charset="0"/>
                <a:ea typeface="Gadugi" panose="020B0502040204020203" pitchFamily="34" charset="0"/>
              </a:rPr>
              <a:t>Entry requirements</a:t>
            </a:r>
          </a:p>
          <a:p>
            <a:r>
              <a:rPr lang="en-GB" b="0" dirty="0">
                <a:solidFill>
                  <a:srgbClr val="0B0C0C"/>
                </a:solidFill>
                <a:effectLst/>
                <a:latin typeface="Gadugi" panose="020B0502040204020203" pitchFamily="34" charset="0"/>
                <a:ea typeface="Gadugi" panose="020B0502040204020203" pitchFamily="34" charset="0"/>
              </a:rPr>
              <a:t>You'll usually need:</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a foundation diploma in art and design</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2 to 3 A levels, or equivalent, for a degree</a:t>
            </a:r>
          </a:p>
          <a:p>
            <a:pPr>
              <a:buFont typeface="Arial" panose="020B0604020202020204" pitchFamily="34" charset="0"/>
              <a:buChar char="•"/>
            </a:pPr>
            <a:r>
              <a:rPr lang="en-GB" b="0" dirty="0">
                <a:solidFill>
                  <a:srgbClr val="0B0C0C"/>
                </a:solidFill>
                <a:effectLst/>
                <a:latin typeface="Gadugi" panose="020B0502040204020203" pitchFamily="34" charset="0"/>
                <a:ea typeface="Gadugi" panose="020B0502040204020203" pitchFamily="34" charset="0"/>
              </a:rPr>
              <a:t> a degree in a relevant subject for postgraduate study</a:t>
            </a:r>
          </a:p>
        </p:txBody>
      </p:sp>
      <p:sp>
        <p:nvSpPr>
          <p:cNvPr id="3" name="Rectangle 2">
            <a:extLst>
              <a:ext uri="{FF2B5EF4-FFF2-40B4-BE49-F238E27FC236}">
                <a16:creationId xmlns:a16="http://schemas.microsoft.com/office/drawing/2014/main" id="{E49858E9-258E-A270-0310-C84870CCF8E9}"/>
              </a:ext>
            </a:extLst>
          </p:cNvPr>
          <p:cNvSpPr/>
          <p:nvPr/>
        </p:nvSpPr>
        <p:spPr>
          <a:xfrm>
            <a:off x="6096000" y="257929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a:t>
            </a:r>
          </a:p>
        </p:txBody>
      </p:sp>
      <p:pic>
        <p:nvPicPr>
          <p:cNvPr id="8" name="Online Media 7" title="Find Your Space: Loz – Space Artist">
            <a:hlinkClick r:id="" action="ppaction://media"/>
            <a:extLst>
              <a:ext uri="{FF2B5EF4-FFF2-40B4-BE49-F238E27FC236}">
                <a16:creationId xmlns:a16="http://schemas.microsoft.com/office/drawing/2014/main" id="{CD762599-3AF1-E701-E598-3FB42CBCE704}"/>
              </a:ext>
            </a:extLst>
          </p:cNvPr>
          <p:cNvPicPr>
            <a:picLocks noRot="1" noChangeAspect="1"/>
          </p:cNvPicPr>
          <p:nvPr>
            <a:videoFile r:link="rId1"/>
          </p:nvPr>
        </p:nvPicPr>
        <p:blipFill>
          <a:blip r:embed="rId6"/>
          <a:stretch>
            <a:fillRect/>
          </a:stretch>
        </p:blipFill>
        <p:spPr>
          <a:xfrm>
            <a:off x="881847" y="1956002"/>
            <a:ext cx="5214153" cy="2945996"/>
          </a:xfrm>
          <a:prstGeom prst="rect">
            <a:avLst/>
          </a:prstGeom>
        </p:spPr>
      </p:pic>
      <p:sp>
        <p:nvSpPr>
          <p:cNvPr id="4" name="TextBox 3">
            <a:extLst>
              <a:ext uri="{FF2B5EF4-FFF2-40B4-BE49-F238E27FC236}">
                <a16:creationId xmlns:a16="http://schemas.microsoft.com/office/drawing/2014/main" id="{F614028D-9F7B-8B98-BCFD-F758698AD144}"/>
              </a:ext>
            </a:extLst>
          </p:cNvPr>
          <p:cNvSpPr txBox="1"/>
          <p:nvPr/>
        </p:nvSpPr>
        <p:spPr>
          <a:xfrm>
            <a:off x="815009" y="1321904"/>
            <a:ext cx="5214152" cy="646331"/>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https://youtu.be/5Raf0pc_y3s</a:t>
            </a:r>
            <a:endParaRPr lang="en-US" dirty="0">
              <a:solidFill>
                <a:srgbClr val="0070C0"/>
              </a:solidFill>
              <a:latin typeface="Gadugi" panose="020B0502040204020203" pitchFamily="34" charset="0"/>
              <a:ea typeface="Gadugi" panose="020B0502040204020203" pitchFamily="34" charset="0"/>
            </a:endParaRPr>
          </a:p>
          <a:p>
            <a:endParaRPr lang="en-GB"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41519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DC63-87A5-C689-0663-8FEA632E2CFD}"/>
              </a:ext>
            </a:extLst>
          </p:cNvPr>
          <p:cNvSpPr>
            <a:spLocks noGrp="1"/>
          </p:cNvSpPr>
          <p:nvPr>
            <p:ph type="title"/>
          </p:nvPr>
        </p:nvSpPr>
        <p:spPr>
          <a:xfrm>
            <a:off x="344968" y="217285"/>
            <a:ext cx="10058400" cy="1371600"/>
          </a:xfrm>
        </p:spPr>
        <p:txBody>
          <a:bodyPr/>
          <a:lstStyle/>
          <a:p>
            <a:r>
              <a:rPr lang="en-GB" dirty="0">
                <a:latin typeface="Gadugi" panose="020B0502040204020203" pitchFamily="34" charset="0"/>
                <a:ea typeface="Gadugi" panose="020B0502040204020203" pitchFamily="34" charset="0"/>
              </a:rPr>
              <a:t>Joanne – </a:t>
            </a:r>
            <a:r>
              <a:rPr lang="en-GB" sz="3200" dirty="0">
                <a:latin typeface="Gadugi" panose="020B0502040204020203" pitchFamily="34" charset="0"/>
                <a:ea typeface="Gadugi" panose="020B0502040204020203" pitchFamily="34" charset="0"/>
              </a:rPr>
              <a:t>Space Lawyer</a:t>
            </a:r>
            <a:endParaRPr lang="en-GB" dirty="0">
              <a:latin typeface="Gadugi" panose="020B0502040204020203" pitchFamily="34" charset="0"/>
              <a:ea typeface="Gadugi" panose="020B0502040204020203" pitchFamily="34" charset="0"/>
            </a:endParaRPr>
          </a:p>
        </p:txBody>
      </p:sp>
      <p:sp>
        <p:nvSpPr>
          <p:cNvPr id="8" name="Content Placeholder 2">
            <a:extLst>
              <a:ext uri="{FF2B5EF4-FFF2-40B4-BE49-F238E27FC236}">
                <a16:creationId xmlns:a16="http://schemas.microsoft.com/office/drawing/2014/main" id="{A9DAE25A-3370-190F-2B9E-6CAF136C9227}"/>
              </a:ext>
            </a:extLst>
          </p:cNvPr>
          <p:cNvSpPr>
            <a:spLocks noGrp="1"/>
          </p:cNvSpPr>
          <p:nvPr>
            <p:ph idx="1"/>
          </p:nvPr>
        </p:nvSpPr>
        <p:spPr>
          <a:xfrm>
            <a:off x="344968" y="5076413"/>
            <a:ext cx="6975175" cy="1431985"/>
          </a:xfrm>
        </p:spPr>
        <p:txBody>
          <a:bodyPr>
            <a:noAutofit/>
          </a:bodyPr>
          <a:lstStyle/>
          <a:p>
            <a:r>
              <a:rPr lang="en-GB" sz="1600" dirty="0">
                <a:solidFill>
                  <a:srgbClr val="4D5156"/>
                </a:solidFill>
                <a:latin typeface="Gadugi" panose="020B0502040204020203" pitchFamily="34" charset="0"/>
                <a:ea typeface="Gadugi" panose="020B0502040204020203" pitchFamily="34" charset="0"/>
              </a:rPr>
              <a:t>The average salary for a </a:t>
            </a:r>
            <a:r>
              <a:rPr lang="en-GB" sz="1600" b="1" dirty="0">
                <a:solidFill>
                  <a:schemeClr val="tx1">
                    <a:lumMod val="75000"/>
                    <a:lumOff val="25000"/>
                  </a:schemeClr>
                </a:solidFill>
                <a:latin typeface="Gadugi" panose="020B0502040204020203" pitchFamily="34" charset="0"/>
                <a:ea typeface="Gadugi" panose="020B0502040204020203" pitchFamily="34" charset="0"/>
              </a:rPr>
              <a:t>Lawyer</a:t>
            </a:r>
            <a:r>
              <a:rPr lang="en-GB" sz="1600" b="1" dirty="0">
                <a:solidFill>
                  <a:srgbClr val="5F6368"/>
                </a:solidFill>
                <a:latin typeface="Gadugi" panose="020B0502040204020203" pitchFamily="34" charset="0"/>
                <a:ea typeface="Gadugi" panose="020B0502040204020203" pitchFamily="34" charset="0"/>
              </a:rPr>
              <a:t> </a:t>
            </a:r>
            <a:r>
              <a:rPr lang="en-GB" sz="1600" dirty="0">
                <a:solidFill>
                  <a:srgbClr val="4D5156"/>
                </a:solidFill>
                <a:latin typeface="Gadugi" panose="020B0502040204020203" pitchFamily="34" charset="0"/>
                <a:ea typeface="Gadugi" panose="020B0502040204020203" pitchFamily="34" charset="0"/>
              </a:rPr>
              <a:t>in the UK is </a:t>
            </a:r>
            <a:r>
              <a:rPr lang="en-GB" sz="1600" b="1" dirty="0">
                <a:solidFill>
                  <a:srgbClr val="302C2C"/>
                </a:solidFill>
                <a:latin typeface="Gadugi" panose="020B0502040204020203" pitchFamily="34" charset="0"/>
                <a:ea typeface="Gadugi" panose="020B0502040204020203" pitchFamily="34" charset="0"/>
              </a:rPr>
              <a:t>£50,736</a:t>
            </a:r>
            <a:r>
              <a:rPr lang="en-GB" sz="1600" dirty="0">
                <a:solidFill>
                  <a:srgbClr val="4D5156"/>
                </a:solidFill>
                <a:latin typeface="Gadugi" panose="020B0502040204020203" pitchFamily="34" charset="0"/>
                <a:ea typeface="Gadugi" panose="020B0502040204020203" pitchFamily="34" charset="0"/>
              </a:rPr>
              <a:t>.</a:t>
            </a:r>
          </a:p>
          <a:p>
            <a:r>
              <a:rPr lang="en-GB" sz="1600" dirty="0">
                <a:solidFill>
                  <a:srgbClr val="0070C0"/>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https://nationalcareers.service.gov.uk/job-profiles/solicitor</a:t>
            </a:r>
            <a:r>
              <a:rPr lang="en-GB" sz="1600" dirty="0">
                <a:solidFill>
                  <a:srgbClr val="0070C0"/>
                </a:solidFill>
                <a:latin typeface="Gadugi" panose="020B0502040204020203" pitchFamily="34" charset="0"/>
                <a:ea typeface="Gadugi" panose="020B0502040204020203" pitchFamily="34" charset="0"/>
              </a:rPr>
              <a:t> </a:t>
            </a:r>
          </a:p>
          <a:p>
            <a:r>
              <a:rPr lang="en-GB" sz="1600" dirty="0">
                <a:solidFill>
                  <a:srgbClr val="0070C0"/>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https://www.payscale.com/research/UK/Job=Attorney_</a:t>
            </a:r>
            <a:endParaRPr lang="en-GB" sz="1600" b="0" i="0" dirty="0">
              <a:solidFill>
                <a:srgbClr val="0070C0"/>
              </a:solidFill>
              <a:effectLst/>
              <a:latin typeface="Gadugi" panose="020B0502040204020203" pitchFamily="34" charset="0"/>
              <a:ea typeface="Gadugi" panose="020B0502040204020203" pitchFamily="34" charset="0"/>
            </a:endParaRPr>
          </a:p>
          <a:p>
            <a:r>
              <a:rPr lang="en-GB" sz="1600" dirty="0">
                <a:solidFill>
                  <a:srgbClr val="0070C0"/>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https://www.prospects.ac.uk/job-profiles/solicitor</a:t>
            </a:r>
            <a:endParaRPr lang="en-GB" sz="1600" dirty="0">
              <a:latin typeface="Gadugi" panose="020B0502040204020203" pitchFamily="34" charset="0"/>
              <a:ea typeface="Gadugi" panose="020B0502040204020203" pitchFamily="34" charset="0"/>
            </a:endParaRPr>
          </a:p>
          <a:p>
            <a:endParaRPr lang="en-GB" sz="1600" dirty="0">
              <a:latin typeface="Gadugi" panose="020B0502040204020203" pitchFamily="34" charset="0"/>
              <a:ea typeface="Gadugi" panose="020B0502040204020203" pitchFamily="34" charset="0"/>
            </a:endParaRPr>
          </a:p>
        </p:txBody>
      </p:sp>
      <p:sp>
        <p:nvSpPr>
          <p:cNvPr id="5" name="TextBox 4">
            <a:extLst>
              <a:ext uri="{FF2B5EF4-FFF2-40B4-BE49-F238E27FC236}">
                <a16:creationId xmlns:a16="http://schemas.microsoft.com/office/drawing/2014/main" id="{97B2A75F-B6F6-BA58-4ABE-F9D3294A93F3}"/>
              </a:ext>
            </a:extLst>
          </p:cNvPr>
          <p:cNvSpPr txBox="1"/>
          <p:nvPr/>
        </p:nvSpPr>
        <p:spPr>
          <a:xfrm>
            <a:off x="7403710" y="474345"/>
            <a:ext cx="4374311" cy="6186309"/>
          </a:xfrm>
          <a:prstGeom prst="rect">
            <a:avLst/>
          </a:prstGeom>
          <a:noFill/>
          <a:ln>
            <a:solidFill>
              <a:schemeClr val="tx1"/>
            </a:solidFill>
          </a:ln>
        </p:spPr>
        <p:txBody>
          <a:bodyPr wrap="square">
            <a:spAutoFit/>
          </a:bodyPr>
          <a:lstStyle/>
          <a:p>
            <a:pPr algn="l"/>
            <a:r>
              <a:rPr lang="en-GB" b="0" i="0" dirty="0">
                <a:solidFill>
                  <a:srgbClr val="0B0C0C"/>
                </a:solidFill>
                <a:effectLst/>
                <a:latin typeface="Gadugi" panose="020B0502040204020203" pitchFamily="34" charset="0"/>
                <a:ea typeface="Gadugi" panose="020B0502040204020203" pitchFamily="34" charset="0"/>
              </a:rPr>
              <a:t>You can get into this job through:</a:t>
            </a:r>
          </a:p>
          <a:p>
            <a:pPr algn="l"/>
            <a:r>
              <a:rPr lang="en-GB" dirty="0">
                <a:solidFill>
                  <a:srgbClr val="0B0C0C"/>
                </a:solidFill>
                <a:latin typeface="Gadugi" panose="020B0502040204020203" pitchFamily="34" charset="0"/>
                <a:ea typeface="Gadugi" panose="020B0502040204020203" pitchFamily="34" charset="0"/>
              </a:rPr>
              <a:t>A</a:t>
            </a:r>
            <a:r>
              <a:rPr lang="en-GB" b="0" i="0" dirty="0">
                <a:solidFill>
                  <a:srgbClr val="0B0C0C"/>
                </a:solidFill>
                <a:effectLst/>
                <a:latin typeface="Gadugi" panose="020B0502040204020203" pitchFamily="34" charset="0"/>
                <a:ea typeface="Gadugi" panose="020B0502040204020203" pitchFamily="34" charset="0"/>
              </a:rPr>
              <a:t> university course, an apprenticeship, working towards this role and the traditional solicitor qualifying route until 2032</a:t>
            </a:r>
          </a:p>
          <a:p>
            <a:r>
              <a:rPr lang="en-GB" b="1" dirty="0">
                <a:solidFill>
                  <a:srgbClr val="0B0C0C"/>
                </a:solidFill>
                <a:effectLst/>
                <a:latin typeface="Gadugi" panose="020B0502040204020203" pitchFamily="34" charset="0"/>
                <a:ea typeface="Gadugi" panose="020B0502040204020203" pitchFamily="34" charset="0"/>
              </a:rPr>
              <a:t>University</a:t>
            </a:r>
          </a:p>
          <a:p>
            <a:r>
              <a:rPr lang="en-GB" b="0" dirty="0">
                <a:solidFill>
                  <a:srgbClr val="0B0C0C"/>
                </a:solidFill>
                <a:effectLst/>
                <a:latin typeface="Gadugi" panose="020B0502040204020203" pitchFamily="34" charset="0"/>
                <a:ea typeface="Gadugi" panose="020B0502040204020203" pitchFamily="34" charset="0"/>
              </a:rPr>
              <a:t>In order to qualify, you must:</a:t>
            </a:r>
          </a:p>
          <a:p>
            <a:pPr>
              <a:buFont typeface="Arial" panose="020B0604020202020204" pitchFamily="34" charset="0"/>
              <a:buChar char="•"/>
            </a:pPr>
            <a:r>
              <a:rPr lang="en-GB" b="0" dirty="0">
                <a:effectLst/>
                <a:latin typeface="Gadugi" panose="020B0502040204020203" pitchFamily="34" charset="0"/>
                <a:ea typeface="Gadugi" panose="020B0502040204020203" pitchFamily="34" charset="0"/>
              </a:rPr>
              <a:t> take an undergraduate degree or equivalent qualification, in any subject</a:t>
            </a:r>
          </a:p>
          <a:p>
            <a:pPr>
              <a:buFont typeface="Arial" panose="020B0604020202020204" pitchFamily="34" charset="0"/>
              <a:buChar char="•"/>
            </a:pPr>
            <a:r>
              <a:rPr lang="en-GB" b="0" dirty="0">
                <a:effectLst/>
                <a:latin typeface="Gadugi" panose="020B0502040204020203" pitchFamily="34" charset="0"/>
                <a:ea typeface="Gadugi" panose="020B0502040204020203" pitchFamily="34" charset="0"/>
              </a:rPr>
              <a:t> pass part 1 and 2 of the Solicitors Qualifying Exam (SQE)</a:t>
            </a:r>
          </a:p>
          <a:p>
            <a:pPr>
              <a:buFont typeface="Arial" panose="020B0604020202020204" pitchFamily="34" charset="0"/>
              <a:buChar char="•"/>
            </a:pPr>
            <a:r>
              <a:rPr lang="en-GB" b="0" dirty="0">
                <a:effectLst/>
                <a:latin typeface="Gadugi" panose="020B0502040204020203" pitchFamily="34" charset="0"/>
                <a:ea typeface="Gadugi" panose="020B0502040204020203" pitchFamily="34" charset="0"/>
              </a:rPr>
              <a:t> complete 2 years (or equivalent if part-time) qualifying work experience</a:t>
            </a:r>
          </a:p>
          <a:p>
            <a:pPr>
              <a:buFont typeface="Arial" panose="020B0604020202020204" pitchFamily="34" charset="0"/>
              <a:buChar char="•"/>
            </a:pPr>
            <a:r>
              <a:rPr lang="en-GB" b="0" dirty="0">
                <a:effectLst/>
                <a:latin typeface="Gadugi" panose="020B0502040204020203" pitchFamily="34" charset="0"/>
                <a:ea typeface="Gadugi" panose="020B0502040204020203" pitchFamily="34" charset="0"/>
              </a:rPr>
              <a:t> meet the character and suitability requirements of the Solicitors Regulation Authority (SRA)</a:t>
            </a:r>
          </a:p>
          <a:p>
            <a:r>
              <a:rPr lang="en-GB" b="0" dirty="0">
                <a:effectLst/>
                <a:latin typeface="Gadugi" panose="020B0502040204020203" pitchFamily="34" charset="0"/>
                <a:ea typeface="Gadugi" panose="020B0502040204020203" pitchFamily="34" charset="0"/>
              </a:rPr>
              <a:t>Though your degree does not have to be in Law, you will need some legal knowledge to pass the SQE.</a:t>
            </a:r>
          </a:p>
          <a:p>
            <a:r>
              <a:rPr lang="en-GB" b="0" dirty="0">
                <a:effectLst/>
                <a:latin typeface="Gadugi" panose="020B0502040204020203" pitchFamily="34" charset="0"/>
                <a:ea typeface="Gadugi" panose="020B0502040204020203" pitchFamily="34" charset="0"/>
              </a:rPr>
              <a:t>To study Law at some universities you'll need to pass the Law National Aptitude Test (LNAT).</a:t>
            </a:r>
          </a:p>
        </p:txBody>
      </p:sp>
      <p:sp>
        <p:nvSpPr>
          <p:cNvPr id="3" name="Rectangle 2">
            <a:extLst>
              <a:ext uri="{FF2B5EF4-FFF2-40B4-BE49-F238E27FC236}">
                <a16:creationId xmlns:a16="http://schemas.microsoft.com/office/drawing/2014/main" id="{D8D53944-8DA7-5A75-58A9-1BE56AF4F553}"/>
              </a:ext>
            </a:extLst>
          </p:cNvPr>
          <p:cNvSpPr/>
          <p:nvPr/>
        </p:nvSpPr>
        <p:spPr>
          <a:xfrm>
            <a:off x="6096000" y="2579298"/>
            <a:ext cx="946030" cy="849702"/>
          </a:xfrm>
          <a:prstGeom prst="rect">
            <a:avLst/>
          </a:prstGeom>
          <a:solidFill>
            <a:srgbClr val="171F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Gadugi" panose="020B0502040204020203" pitchFamily="34" charset="0"/>
                <a:ea typeface="Gadugi" panose="020B0502040204020203" pitchFamily="34" charset="0"/>
              </a:rPr>
              <a:t>L</a:t>
            </a:r>
          </a:p>
        </p:txBody>
      </p:sp>
      <p:pic>
        <p:nvPicPr>
          <p:cNvPr id="4" name="Online Media 3" title="Find Your Space: Joanne – Space Lawyer">
            <a:hlinkClick r:id="" action="ppaction://media"/>
            <a:extLst>
              <a:ext uri="{FF2B5EF4-FFF2-40B4-BE49-F238E27FC236}">
                <a16:creationId xmlns:a16="http://schemas.microsoft.com/office/drawing/2014/main" id="{AEEE3BBE-1037-5234-2377-57295CF0E822}"/>
              </a:ext>
            </a:extLst>
          </p:cNvPr>
          <p:cNvPicPr>
            <a:picLocks noRot="1" noChangeAspect="1"/>
          </p:cNvPicPr>
          <p:nvPr>
            <a:videoFile r:link="rId1"/>
          </p:nvPr>
        </p:nvPicPr>
        <p:blipFill>
          <a:blip r:embed="rId6"/>
          <a:stretch>
            <a:fillRect/>
          </a:stretch>
        </p:blipFill>
        <p:spPr>
          <a:xfrm>
            <a:off x="931653" y="1970071"/>
            <a:ext cx="5164347" cy="2917857"/>
          </a:xfrm>
          <a:prstGeom prst="rect">
            <a:avLst/>
          </a:prstGeom>
        </p:spPr>
      </p:pic>
      <p:sp>
        <p:nvSpPr>
          <p:cNvPr id="9" name="TextBox 8">
            <a:extLst>
              <a:ext uri="{FF2B5EF4-FFF2-40B4-BE49-F238E27FC236}">
                <a16:creationId xmlns:a16="http://schemas.microsoft.com/office/drawing/2014/main" id="{6400C988-4A40-C20C-9694-A889501FAAA2}"/>
              </a:ext>
            </a:extLst>
          </p:cNvPr>
          <p:cNvSpPr txBox="1"/>
          <p:nvPr/>
        </p:nvSpPr>
        <p:spPr>
          <a:xfrm>
            <a:off x="552090" y="3799631"/>
            <a:ext cx="5995359" cy="923330"/>
          </a:xfrm>
          <a:prstGeom prst="rect">
            <a:avLst/>
          </a:prstGeom>
          <a:solidFill>
            <a:schemeClr val="accent3">
              <a:lumMod val="40000"/>
              <a:lumOff val="60000"/>
            </a:schemeClr>
          </a:solidFill>
          <a:ln>
            <a:solidFill>
              <a:schemeClr val="tx1"/>
            </a:solidFill>
          </a:ln>
        </p:spPr>
        <p:txBody>
          <a:bodyPr wrap="square">
            <a:spAutoFit/>
          </a:bodyPr>
          <a:lstStyle/>
          <a:p>
            <a:pPr marL="0" indent="0">
              <a:buNone/>
            </a:pPr>
            <a:r>
              <a:rPr lang="en-GB" dirty="0">
                <a:solidFill>
                  <a:srgbClr val="485D65"/>
                </a:solidFill>
                <a:latin typeface="Gadugi" panose="020B0502040204020203" pitchFamily="34" charset="0"/>
                <a:ea typeface="Gadugi" panose="020B0502040204020203" pitchFamily="34" charset="0"/>
              </a:rPr>
              <a:t>Lawyer is a general term referring to anyone who is qualified to give legal advice as a licensed legal practitioner. This includes solicitors and barristers.</a:t>
            </a:r>
          </a:p>
        </p:txBody>
      </p:sp>
      <p:sp>
        <p:nvSpPr>
          <p:cNvPr id="6" name="TextBox 5">
            <a:extLst>
              <a:ext uri="{FF2B5EF4-FFF2-40B4-BE49-F238E27FC236}">
                <a16:creationId xmlns:a16="http://schemas.microsoft.com/office/drawing/2014/main" id="{BE90274F-1ACF-57EF-9BBF-7CAA77660075}"/>
              </a:ext>
            </a:extLst>
          </p:cNvPr>
          <p:cNvSpPr txBox="1"/>
          <p:nvPr/>
        </p:nvSpPr>
        <p:spPr>
          <a:xfrm>
            <a:off x="655983" y="1321904"/>
            <a:ext cx="5237921" cy="646331"/>
          </a:xfrm>
          <a:prstGeom prst="rect">
            <a:avLst/>
          </a:prstGeom>
          <a:noFill/>
        </p:spPr>
        <p:txBody>
          <a:bodyPr wrap="square" rtlCol="0">
            <a:spAutoFit/>
          </a:bodyPr>
          <a:lstStyle/>
          <a:p>
            <a:r>
              <a:rPr lang="en-US" dirty="0">
                <a:latin typeface="Gadugi" panose="020B0502040204020203" pitchFamily="34" charset="0"/>
                <a:ea typeface="Gadugi" panose="020B0502040204020203" pitchFamily="34" charset="0"/>
              </a:rPr>
              <a:t>Link to video - </a:t>
            </a:r>
            <a:r>
              <a:rPr lang="en-US" dirty="0">
                <a:solidFill>
                  <a:srgbClr val="0070C0"/>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https://youtu.be/QjHyLCmq53E</a:t>
            </a:r>
            <a:endParaRPr lang="en-US" dirty="0">
              <a:solidFill>
                <a:srgbClr val="0070C0"/>
              </a:solidFill>
              <a:latin typeface="Gadugi" panose="020B0502040204020203" pitchFamily="34" charset="0"/>
              <a:ea typeface="Gadugi" panose="020B0502040204020203" pitchFamily="34" charset="0"/>
            </a:endParaRPr>
          </a:p>
          <a:p>
            <a:endParaRPr lang="en-GB"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2394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2.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{995DC585-377D-40BD-8614-2F34EFEAAA00}tf78438558_win32</Template>
  <TotalTime>19</TotalTime>
  <Words>4642</Words>
  <Application>Microsoft Office PowerPoint</Application>
  <PresentationFormat>Widescreen</PresentationFormat>
  <Paragraphs>468</Paragraphs>
  <Slides>29</Slides>
  <Notes>1</Notes>
  <HiddenSlides>0</HiddenSlides>
  <MMClips>18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Century Gothic</vt:lpstr>
      <vt:lpstr>Gadugi</vt:lpstr>
      <vt:lpstr>Garamond</vt:lpstr>
      <vt:lpstr>SavonVTI</vt:lpstr>
      <vt:lpstr>SavonVTI</vt:lpstr>
      <vt:lpstr>PowerPoint Presentation</vt:lpstr>
      <vt:lpstr>Lesson guide</vt:lpstr>
      <vt:lpstr>Jobs in the space sector include many disciplines of science.</vt:lpstr>
      <vt:lpstr>PowerPoint Presentation</vt:lpstr>
      <vt:lpstr>What letters did you get the most?</vt:lpstr>
      <vt:lpstr>Ben – Design Engineer</vt:lpstr>
      <vt:lpstr>Amar – Space Business Manager</vt:lpstr>
      <vt:lpstr>Loz – Space Artist</vt:lpstr>
      <vt:lpstr>Joanne – Space Lawyer</vt:lpstr>
      <vt:lpstr>Colin – Space Weather Expert</vt:lpstr>
      <vt:lpstr>Sarah – Research Fellow and Lecturer (astronomer)</vt:lpstr>
      <vt:lpstr>David – Space Education Manager</vt:lpstr>
      <vt:lpstr>Dhara – Space Expert</vt:lpstr>
      <vt:lpstr>Rochelle – Aerospace Medicine  Researcher</vt:lpstr>
      <vt:lpstr>Asha – Human Resourcing Advisor</vt:lpstr>
      <vt:lpstr>Angela – Manufacturing Process  Manager</vt:lpstr>
      <vt:lpstr>Elisa – Professor of Neuroscience</vt:lpstr>
      <vt:lpstr>Flt Lt Greenwood – RAF  Lieutenant &amp; Space Command Liaison</vt:lpstr>
      <vt:lpstr>Melissa – Space Journalist</vt:lpstr>
      <vt:lpstr>Parthil – Mechanical Engineer</vt:lpstr>
      <vt:lpstr>Craig – Director of Investment</vt:lpstr>
      <vt:lpstr>Faye – Equipment Engineering  Manager</vt:lpstr>
      <vt:lpstr>Paul – Director of NSC Creative</vt:lpstr>
      <vt:lpstr>Would you like more information?</vt:lpstr>
      <vt:lpstr>Frequently asked questions</vt:lpstr>
      <vt:lpstr>Frequently asked questions</vt:lpstr>
      <vt:lpstr>PowerPoint Presentation</vt:lpstr>
      <vt:lpstr>Know your sciences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Peter Wesson</dc:creator>
  <cp:lastModifiedBy>Grace Davis</cp:lastModifiedBy>
  <cp:revision>4</cp:revision>
  <cp:lastPrinted>2023-01-24T10:08:31Z</cp:lastPrinted>
  <dcterms:created xsi:type="dcterms:W3CDTF">2023-01-11T09:28:33Z</dcterms:created>
  <dcterms:modified xsi:type="dcterms:W3CDTF">2024-07-17T15:30:34Z</dcterms:modified>
</cp:coreProperties>
</file>